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9"/>
  </p:notesMasterIdLst>
  <p:sldIdLst>
    <p:sldId id="559" r:id="rId2"/>
    <p:sldId id="257" r:id="rId3"/>
    <p:sldId id="266" r:id="rId4"/>
    <p:sldId id="557" r:id="rId5"/>
    <p:sldId id="482" r:id="rId6"/>
    <p:sldId id="268" r:id="rId7"/>
    <p:sldId id="431" r:id="rId8"/>
    <p:sldId id="267" r:id="rId9"/>
    <p:sldId id="556" r:id="rId10"/>
    <p:sldId id="546" r:id="rId11"/>
    <p:sldId id="548" r:id="rId12"/>
    <p:sldId id="544" r:id="rId13"/>
    <p:sldId id="555" r:id="rId14"/>
    <p:sldId id="558" r:id="rId15"/>
    <p:sldId id="554" r:id="rId16"/>
    <p:sldId id="545" r:id="rId17"/>
    <p:sldId id="54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8"/>
    <p:restoredTop sz="94643"/>
  </p:normalViewPr>
  <p:slideViewPr>
    <p:cSldViewPr snapToGrid="0" snapToObjects="1">
      <p:cViewPr varScale="1">
        <p:scale>
          <a:sx n="120" d="100"/>
          <a:sy n="120" d="100"/>
        </p:scale>
        <p:origin x="288" y="17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2F610B-A79D-5F4A-AA34-78FD10A2D5F9}" type="datetimeFigureOut">
              <a:rPr lang="en-US" smtClean="0"/>
              <a:t>7/16/19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706786-8FB8-DC45-9220-44C578B8F041}" type="slidenum">
              <a:rPr lang="en-US" smtClean="0"/>
              <a:t>‹#›</a:t>
            </a:fld>
            <a:endParaRPr lang="en-US"/>
          </a:p>
        </p:txBody>
      </p:sp>
    </p:spTree>
    <p:extLst>
      <p:ext uri="{BB962C8B-B14F-4D97-AF65-F5344CB8AC3E}">
        <p14:creationId xmlns:p14="http://schemas.microsoft.com/office/powerpoint/2010/main" val="761346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425304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report is for one site over </a:t>
            </a:r>
          </a:p>
        </p:txBody>
      </p:sp>
      <p:sp>
        <p:nvSpPr>
          <p:cNvPr id="4" name="Slide Number Placeholder 3"/>
          <p:cNvSpPr>
            <a:spLocks noGrp="1"/>
          </p:cNvSpPr>
          <p:nvPr>
            <p:ph type="sldNum" sz="quarter" idx="5"/>
          </p:nvPr>
        </p:nvSpPr>
        <p:spPr/>
        <p:txBody>
          <a:bodyPr/>
          <a:lstStyle/>
          <a:p>
            <a:fld id="{D3706786-8FB8-DC45-9220-44C578B8F041}" type="slidenum">
              <a:rPr lang="en-US" smtClean="0"/>
              <a:t>12</a:t>
            </a:fld>
            <a:endParaRPr lang="en-US"/>
          </a:p>
        </p:txBody>
      </p:sp>
    </p:spTree>
    <p:extLst>
      <p:ext uri="{BB962C8B-B14F-4D97-AF65-F5344CB8AC3E}">
        <p14:creationId xmlns:p14="http://schemas.microsoft.com/office/powerpoint/2010/main" val="12911350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Since these information needs are often outside the experience and knowledge of a discipline’s curators, simple review of the records in a catalog may be insufficient. How can curators and catalogers quickly evaluate the likelihood that a record in the catalog will contain all of the metadata needed by a potential user of any resource described, and which collections and records need what specific types of improvement?</a:t>
            </a: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3706786-8FB8-DC45-9220-44C578B8F041}" type="slidenum">
              <a:rPr lang="en-US" smtClean="0"/>
              <a:t>13</a:t>
            </a:fld>
            <a:endParaRPr lang="en-US"/>
          </a:p>
        </p:txBody>
      </p:sp>
    </p:spTree>
    <p:extLst>
      <p:ext uri="{BB962C8B-B14F-4D97-AF65-F5344CB8AC3E}">
        <p14:creationId xmlns:p14="http://schemas.microsoft.com/office/powerpoint/2010/main" val="36977883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can think of metadata as a key to unlock information from data’s door. Keys have a shape to fit a specific lock. We can think of this lock as a community’s information needs. A good example of expressed information needs would be a metadata standard’s recommendation or a community’s stated best practices, such as the EML Best Practices for LTER Sites (LTER, 2004). Each pin in a locks cylinder can be a specific need such as a title or abstract, even something as complex as methods or as specific as what a column in a table means.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Different communities and organizations will have different needs to unlock information and the visualization will work for any of them, be it discovery or understanding, or to ensure that credit for unique contributions goes where it is due, as with software and data citation efforts.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lock’s cylinder pins can be as simple as a test for presence/absence of an element in the structure of a document such as the tests used to compare EML and CSDGM producing member nodes in DataONE for Best Practices completeness to determine if community recommendations can improve metadata completeness (Gordon; </a:t>
            </a:r>
            <a:r>
              <a:rPr lang="en-US" sz="1200" kern="1200" dirty="0" err="1">
                <a:solidFill>
                  <a:schemeClr val="tx1"/>
                </a:solidFill>
                <a:effectLst/>
                <a:latin typeface="+mn-lt"/>
                <a:ea typeface="+mn-ea"/>
                <a:cs typeface="+mn-cs"/>
              </a:rPr>
              <a:t>Habermann</a:t>
            </a:r>
            <a:r>
              <a:rPr lang="en-US" sz="1200" kern="1200" dirty="0">
                <a:solidFill>
                  <a:schemeClr val="tx1"/>
                </a:solidFill>
                <a:effectLst/>
                <a:latin typeface="+mn-lt"/>
                <a:ea typeface="+mn-ea"/>
                <a:cs typeface="+mn-cs"/>
              </a:rPr>
              <a:t>, 2018).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Tests can also be a more complex quantifiable that evaluates the content of that element such as with LTER’s Pasta (LTER, 2011) or NCEAS’s Metadata Quality Engine (Slaughter, 2019). Any test can provide a completeness percentage for the collection by aggregating the results for each document.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This means that each community needs a specific shape to their metadata key in order to unlock the information from a dataset. Rather than creating unique key shapes for each community, we can abstract the shape to a circle, and fill it to the extent that records pass the different tests that comprise the community’s information needs.</a:t>
            </a: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3706786-8FB8-DC45-9220-44C578B8F041}" type="slidenum">
              <a:rPr lang="en-US" smtClean="0"/>
              <a:t>14</a:t>
            </a:fld>
            <a:endParaRPr lang="en-US"/>
          </a:p>
        </p:txBody>
      </p:sp>
    </p:spTree>
    <p:extLst>
      <p:ext uri="{BB962C8B-B14F-4D97-AF65-F5344CB8AC3E}">
        <p14:creationId xmlns:p14="http://schemas.microsoft.com/office/powerpoint/2010/main" val="3700523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visualize a metadata catalog or collection’s ability to meet the information needs of a community, plot each element as an axis in a polar chart and then quantify from 0 to 1 how many records pass whatever test desired to evaluate the element (Gordon, 2019).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extend the fitness metaphor, we need a shape of completeness that can accommodate varying numbers of tests for determining the fitness of the catalog, or the ability to meet the information needs of the community in question. However, we don’t need this shape to be all buff and lean edges like </a:t>
            </a:r>
            <a:r>
              <a:rPr lang="en-US" sz="1200" kern="1200" dirty="0" err="1">
                <a:solidFill>
                  <a:schemeClr val="tx1"/>
                </a:solidFill>
                <a:effectLst/>
                <a:latin typeface="+mn-lt"/>
                <a:ea typeface="+mn-ea"/>
                <a:cs typeface="+mn-cs"/>
              </a:rPr>
              <a:t>Ahnold</a:t>
            </a:r>
            <a:r>
              <a:rPr lang="en-US" sz="1200" kern="1200" dirty="0">
                <a:solidFill>
                  <a:schemeClr val="tx1"/>
                </a:solidFill>
                <a:effectLst/>
                <a:latin typeface="+mn-lt"/>
                <a:ea typeface="+mn-ea"/>
                <a:cs typeface="+mn-cs"/>
              </a:rPr>
              <a:t>. The shape of fitness proposed here is fluffier and more rounded (Chris Farley). This circle is an easier way to keep the shape of completeness consistent and easily identifiable.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 visualization that can provide these insights is proposed here and its use is demonstrated with a dataset of Ecological Metadata Language (EML) metadata records from sites in the Long-Term Ecological Research Network (LTER) over the period 2005-2018. These collections of records created by a site during a year allow us to see what kind of effect the EML Best Practices for LTER Sites recommendations from 2004 and 2011 have had on the completeness of the community’s information needs over time.</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Often, as is the case with LTER’s Best Practices, a community’s information need can be broken up into different needs or use cases. The EML Best Practices for LTER Sites has 5 different use cases they call levels. They are Identification, Discovery, Evaluation, Access, and Integration. These levels can be plotted within a single chart as with Figure 2 (Gordon; </a:t>
            </a:r>
            <a:r>
              <a:rPr lang="en-US" sz="1200" kern="1200" dirty="0" err="1">
                <a:solidFill>
                  <a:schemeClr val="tx1"/>
                </a:solidFill>
                <a:effectLst/>
                <a:latin typeface="+mn-lt"/>
                <a:ea typeface="+mn-ea"/>
                <a:cs typeface="+mn-cs"/>
              </a:rPr>
              <a:t>Habermann</a:t>
            </a:r>
            <a:r>
              <a:rPr lang="en-US" sz="1200" kern="1200" dirty="0">
                <a:solidFill>
                  <a:schemeClr val="tx1"/>
                </a:solidFill>
                <a:effectLst/>
                <a:latin typeface="+mn-lt"/>
                <a:ea typeface="+mn-ea"/>
                <a:cs typeface="+mn-cs"/>
              </a:rPr>
              <a:t>, 2019) or separately depending on focus of inquiry.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3706786-8FB8-DC45-9220-44C578B8F041}" type="slidenum">
              <a:rPr lang="en-US" smtClean="0"/>
              <a:t>15</a:t>
            </a:fld>
            <a:endParaRPr lang="en-US"/>
          </a:p>
        </p:txBody>
      </p:sp>
    </p:spTree>
    <p:extLst>
      <p:ext uri="{BB962C8B-B14F-4D97-AF65-F5344CB8AC3E}">
        <p14:creationId xmlns:p14="http://schemas.microsoft.com/office/powerpoint/2010/main" val="25916200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LTER also participates in DataONE, a federated discovery platform spanning many disciplines of science and scholarship. DataONE recently hosted a workshop where the principles of FAIR (Findable, Accessible, Interoperable, and Reusable) were operationalized in order to evaluate metadata records submitted by their member nodes. Using the same time series of site records   and a crosswalk of FAIR metadata concepts to EML, we will investigate the sites to see if the improvement efforts of the community have been increasing the FAIRness of LTER metadata for the overall DataONE community.</a:t>
            </a:r>
          </a:p>
          <a:p>
            <a:endParaRPr lang="en-US" dirty="0"/>
          </a:p>
        </p:txBody>
      </p:sp>
      <p:sp>
        <p:nvSpPr>
          <p:cNvPr id="4" name="Slide Number Placeholder 3"/>
          <p:cNvSpPr>
            <a:spLocks noGrp="1"/>
          </p:cNvSpPr>
          <p:nvPr>
            <p:ph type="sldNum" sz="quarter" idx="5"/>
          </p:nvPr>
        </p:nvSpPr>
        <p:spPr/>
        <p:txBody>
          <a:bodyPr/>
          <a:lstStyle/>
          <a:p>
            <a:fld id="{D3706786-8FB8-DC45-9220-44C578B8F041}" type="slidenum">
              <a:rPr lang="en-US" smtClean="0"/>
              <a:t>16</a:t>
            </a:fld>
            <a:endParaRPr lang="en-US"/>
          </a:p>
        </p:txBody>
      </p:sp>
    </p:spTree>
    <p:extLst>
      <p:ext uri="{BB962C8B-B14F-4D97-AF65-F5344CB8AC3E}">
        <p14:creationId xmlns:p14="http://schemas.microsoft.com/office/powerpoint/2010/main" val="34505345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Often, as is the case with LTER’s Best Practices, a community’s information need can be broken up into different needs or use cases. The EML Best Practices for LTER Sites has 5 different use cases they call levels. They are Identification, Discovery, Evaluation, Access, and Integration. These levels can be plotted within a single chart as with Figure 2 (Gordon; </a:t>
            </a:r>
            <a:r>
              <a:rPr lang="en-US" sz="1200" kern="1200" dirty="0" err="1">
                <a:solidFill>
                  <a:schemeClr val="tx1"/>
                </a:solidFill>
                <a:effectLst/>
                <a:latin typeface="+mn-lt"/>
                <a:ea typeface="+mn-ea"/>
                <a:cs typeface="+mn-cs"/>
              </a:rPr>
              <a:t>Habermann</a:t>
            </a:r>
            <a:r>
              <a:rPr lang="en-US" sz="1200" kern="1200" dirty="0">
                <a:solidFill>
                  <a:schemeClr val="tx1"/>
                </a:solidFill>
                <a:effectLst/>
                <a:latin typeface="+mn-lt"/>
                <a:ea typeface="+mn-ea"/>
                <a:cs typeface="+mn-cs"/>
              </a:rPr>
              <a:t>, 2019) or separately depending on focus of inquiry.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3706786-8FB8-DC45-9220-44C578B8F041}" type="slidenum">
              <a:rPr lang="en-US" smtClean="0"/>
              <a:t>17</a:t>
            </a:fld>
            <a:endParaRPr lang="en-US"/>
          </a:p>
        </p:txBody>
      </p:sp>
    </p:spTree>
    <p:extLst>
      <p:ext uri="{BB962C8B-B14F-4D97-AF65-F5344CB8AC3E}">
        <p14:creationId xmlns:p14="http://schemas.microsoft.com/office/powerpoint/2010/main" val="1505997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Metadata catalogs serve a specific purpose. These catalogs are designed to help users find, access, interoperate and reuse the resources they describe. It is difficult to keep a metadata catalog in shape. For example, records need new versions because a dataset is ongoing, new best practices are identified, or the need to comply with requirements to join a federated discovery platform.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Catalogs are increasingly diverse and rapidly growing in size which increases the complexity of metadata curation and the need for constant evaluation to stay in shape. Without good metadata it is difficult for users to discover datasets likely to be useful, but more importantly good metadata is essential for converting that dataset into information so it can be transformed into knowledge and understood and used in novel ways. </a:t>
            </a:r>
          </a:p>
        </p:txBody>
      </p:sp>
      <p:sp>
        <p:nvSpPr>
          <p:cNvPr id="4" name="Slide Number Placeholder 3"/>
          <p:cNvSpPr>
            <a:spLocks noGrp="1"/>
          </p:cNvSpPr>
          <p:nvPr>
            <p:ph type="sldNum" sz="quarter" idx="10"/>
          </p:nvPr>
        </p:nvSpPr>
        <p:spPr/>
        <p:txBody>
          <a:bodyPr/>
          <a:lstStyle/>
          <a:p>
            <a:fld id="{D3706786-8FB8-DC45-9220-44C578B8F041}" type="slidenum">
              <a:rPr lang="en-US" smtClean="0"/>
              <a:t>3</a:t>
            </a:fld>
            <a:endParaRPr lang="en-US"/>
          </a:p>
        </p:txBody>
      </p:sp>
    </p:spTree>
    <p:extLst>
      <p:ext uri="{BB962C8B-B14F-4D97-AF65-F5344CB8AC3E}">
        <p14:creationId xmlns:p14="http://schemas.microsoft.com/office/powerpoint/2010/main" val="2990376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Continual improvement through the lifecycle</a:t>
            </a:r>
          </a:p>
          <a:p>
            <a:endParaRPr lang="en-US" dirty="0"/>
          </a:p>
          <a:p>
            <a:r>
              <a:rPr lang="en-US" dirty="0"/>
              <a:t>Now what do I mean by </a:t>
            </a:r>
          </a:p>
        </p:txBody>
      </p:sp>
      <p:sp>
        <p:nvSpPr>
          <p:cNvPr id="4" name="Slide Number Placeholder 3"/>
          <p:cNvSpPr>
            <a:spLocks noGrp="1"/>
          </p:cNvSpPr>
          <p:nvPr>
            <p:ph type="sldNum" sz="quarter" idx="10"/>
          </p:nvPr>
        </p:nvSpPr>
        <p:spPr/>
        <p:txBody>
          <a:bodyPr/>
          <a:lstStyle/>
          <a:p>
            <a:fld id="{D3706786-8FB8-DC45-9220-44C578B8F041}" type="slidenum">
              <a:rPr lang="en-US" smtClean="0"/>
              <a:t>4</a:t>
            </a:fld>
            <a:endParaRPr lang="en-US"/>
          </a:p>
        </p:txBody>
      </p:sp>
    </p:spTree>
    <p:extLst>
      <p:ext uri="{BB962C8B-B14F-4D97-AF65-F5344CB8AC3E}">
        <p14:creationId xmlns:p14="http://schemas.microsoft.com/office/powerpoint/2010/main" val="2564662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wide variety of standards and metadata needs</a:t>
            </a:r>
          </a:p>
        </p:txBody>
      </p:sp>
      <p:sp>
        <p:nvSpPr>
          <p:cNvPr id="4" name="Slide Number Placeholder 3"/>
          <p:cNvSpPr>
            <a:spLocks noGrp="1"/>
          </p:cNvSpPr>
          <p:nvPr>
            <p:ph type="sldNum" sz="quarter" idx="10"/>
          </p:nvPr>
        </p:nvSpPr>
        <p:spPr/>
        <p:txBody>
          <a:bodyPr/>
          <a:lstStyle/>
          <a:p>
            <a:fld id="{D3706786-8FB8-DC45-9220-44C578B8F041}" type="slidenum">
              <a:rPr lang="en-US" smtClean="0"/>
              <a:t>5</a:t>
            </a:fld>
            <a:endParaRPr lang="en-US"/>
          </a:p>
        </p:txBody>
      </p:sp>
    </p:spTree>
    <p:extLst>
      <p:ext uri="{BB962C8B-B14F-4D97-AF65-F5344CB8AC3E}">
        <p14:creationId xmlns:p14="http://schemas.microsoft.com/office/powerpoint/2010/main" val="1837662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Lets look at evaluation techniques used at earth science data repositories to analyze metadata for datasets to provide quantitative measures of the metadata needs of multiple earth science and interdisciplinary communities.</a:t>
            </a:r>
          </a:p>
        </p:txBody>
      </p:sp>
      <p:sp>
        <p:nvSpPr>
          <p:cNvPr id="4" name="Slide Number Placeholder 3"/>
          <p:cNvSpPr>
            <a:spLocks noGrp="1"/>
          </p:cNvSpPr>
          <p:nvPr>
            <p:ph type="sldNum" sz="quarter" idx="10"/>
          </p:nvPr>
        </p:nvSpPr>
        <p:spPr/>
        <p:txBody>
          <a:bodyPr/>
          <a:lstStyle/>
          <a:p>
            <a:fld id="{D3706786-8FB8-DC45-9220-44C578B8F041}" type="slidenum">
              <a:rPr lang="en-US" smtClean="0"/>
              <a:t>6</a:t>
            </a:fld>
            <a:endParaRPr lang="en-US"/>
          </a:p>
        </p:txBody>
      </p:sp>
    </p:spTree>
    <p:extLst>
      <p:ext uri="{BB962C8B-B14F-4D97-AF65-F5344CB8AC3E}">
        <p14:creationId xmlns:p14="http://schemas.microsoft.com/office/powerpoint/2010/main" val="691427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Data driven improvement removes the bias of the team, allowing resources to go to those with the most underserved metadata needs</a:t>
            </a:r>
          </a:p>
        </p:txBody>
      </p:sp>
      <p:sp>
        <p:nvSpPr>
          <p:cNvPr id="4" name="Slide Number Placeholder 3"/>
          <p:cNvSpPr>
            <a:spLocks noGrp="1"/>
          </p:cNvSpPr>
          <p:nvPr>
            <p:ph type="sldNum" sz="quarter" idx="10"/>
          </p:nvPr>
        </p:nvSpPr>
        <p:spPr/>
        <p:txBody>
          <a:bodyPr/>
          <a:lstStyle/>
          <a:p>
            <a:fld id="{D3706786-8FB8-DC45-9220-44C578B8F041}" type="slidenum">
              <a:rPr lang="en-US" smtClean="0"/>
              <a:t>7</a:t>
            </a:fld>
            <a:endParaRPr lang="en-US"/>
          </a:p>
        </p:txBody>
      </p:sp>
    </p:spTree>
    <p:extLst>
      <p:ext uri="{BB962C8B-B14F-4D97-AF65-F5344CB8AC3E}">
        <p14:creationId xmlns:p14="http://schemas.microsoft.com/office/powerpoint/2010/main" val="2971395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Quality metadata is subjective. The needs of the user are paramount. </a:t>
            </a:r>
          </a:p>
          <a:p>
            <a:r>
              <a:rPr lang="en-US" dirty="0"/>
              <a:t> However metadata is created for the needs of the originating community, or the repository it resides at.</a:t>
            </a:r>
          </a:p>
          <a:p>
            <a:r>
              <a:rPr lang="en-US" dirty="0"/>
              <a:t>For equitable discovery and access of resources the documentation use cases of the originating discipline are not enough. </a:t>
            </a:r>
          </a:p>
          <a:p>
            <a:r>
              <a:rPr lang="en-US" dirty="0"/>
              <a:t>The Library serves a diverse community of scholars. They have different perspectives and interests that drive their research, different levels of digital literacy, different experiences as humans and need different metadata to discover and use a Library resource.</a:t>
            </a:r>
          </a:p>
          <a:p>
            <a:r>
              <a:rPr lang="en-US" dirty="0"/>
              <a:t>How can the ingest, creation, and curation of metadata for digital objects and collections include an understanding of the variety in metadata needs and provide actionable workflows  to address it in order to ensure discovery and access?</a:t>
            </a:r>
          </a:p>
          <a:p>
            <a:endParaRPr lang="en-US" dirty="0"/>
          </a:p>
        </p:txBody>
      </p:sp>
      <p:sp>
        <p:nvSpPr>
          <p:cNvPr id="4" name="Slide Number Placeholder 3"/>
          <p:cNvSpPr>
            <a:spLocks noGrp="1"/>
          </p:cNvSpPr>
          <p:nvPr>
            <p:ph type="sldNum" sz="quarter" idx="10"/>
          </p:nvPr>
        </p:nvSpPr>
        <p:spPr/>
        <p:txBody>
          <a:bodyPr/>
          <a:lstStyle/>
          <a:p>
            <a:fld id="{D3706786-8FB8-DC45-9220-44C578B8F041}" type="slidenum">
              <a:rPr lang="en-US" smtClean="0"/>
              <a:t>8</a:t>
            </a:fld>
            <a:endParaRPr lang="en-US"/>
          </a:p>
        </p:txBody>
      </p:sp>
    </p:spTree>
    <p:extLst>
      <p:ext uri="{BB962C8B-B14F-4D97-AF65-F5344CB8AC3E}">
        <p14:creationId xmlns:p14="http://schemas.microsoft.com/office/powerpoint/2010/main" val="1043567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Data driven improvement removes the bias of the team, allowing resources to go to those with the most underserved metadata needs</a:t>
            </a:r>
          </a:p>
        </p:txBody>
      </p:sp>
      <p:sp>
        <p:nvSpPr>
          <p:cNvPr id="4" name="Slide Number Placeholder 3"/>
          <p:cNvSpPr>
            <a:spLocks noGrp="1"/>
          </p:cNvSpPr>
          <p:nvPr>
            <p:ph type="sldNum" sz="quarter" idx="10"/>
          </p:nvPr>
        </p:nvSpPr>
        <p:spPr/>
        <p:txBody>
          <a:bodyPr/>
          <a:lstStyle/>
          <a:p>
            <a:fld id="{D3706786-8FB8-DC45-9220-44C578B8F041}" type="slidenum">
              <a:rPr lang="en-US" smtClean="0"/>
              <a:t>9</a:t>
            </a:fld>
            <a:endParaRPr lang="en-US"/>
          </a:p>
        </p:txBody>
      </p:sp>
    </p:spTree>
    <p:extLst>
      <p:ext uri="{BB962C8B-B14F-4D97-AF65-F5344CB8AC3E}">
        <p14:creationId xmlns:p14="http://schemas.microsoft.com/office/powerpoint/2010/main" val="2949693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 and trends that can be leveraged </a:t>
            </a:r>
          </a:p>
        </p:txBody>
      </p:sp>
      <p:sp>
        <p:nvSpPr>
          <p:cNvPr id="4" name="Slide Number Placeholder 3"/>
          <p:cNvSpPr>
            <a:spLocks noGrp="1"/>
          </p:cNvSpPr>
          <p:nvPr>
            <p:ph type="sldNum" sz="quarter" idx="10"/>
          </p:nvPr>
        </p:nvSpPr>
        <p:spPr/>
        <p:txBody>
          <a:bodyPr/>
          <a:lstStyle/>
          <a:p>
            <a:fld id="{D3706786-8FB8-DC45-9220-44C578B8F041}" type="slidenum">
              <a:rPr lang="en-US" smtClean="0"/>
              <a:t>11</a:t>
            </a:fld>
            <a:endParaRPr lang="en-US"/>
          </a:p>
        </p:txBody>
      </p:sp>
    </p:spTree>
    <p:extLst>
      <p:ext uri="{BB962C8B-B14F-4D97-AF65-F5344CB8AC3E}">
        <p14:creationId xmlns:p14="http://schemas.microsoft.com/office/powerpoint/2010/main" val="2529117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imple - no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8813F-DBCA-4AF7-95C2-DAE194DB2597}"/>
              </a:ext>
            </a:extLst>
          </p:cNvPr>
          <p:cNvSpPr>
            <a:spLocks noGrp="1"/>
          </p:cNvSpPr>
          <p:nvPr>
            <p:ph type="title"/>
          </p:nvPr>
        </p:nvSpPr>
        <p:spPr/>
        <p:txBody>
          <a:bodyPr/>
          <a:lstStyle/>
          <a:p>
            <a:r>
              <a:rPr lang="en-US"/>
              <a:t>Click to edit Master title style</a:t>
            </a:r>
          </a:p>
        </p:txBody>
      </p:sp>
      <p:sp>
        <p:nvSpPr>
          <p:cNvPr id="5" name="Content Placeholder 2">
            <a:extLst>
              <a:ext uri="{FF2B5EF4-FFF2-40B4-BE49-F238E27FC236}">
                <a16:creationId xmlns:a16="http://schemas.microsoft.com/office/drawing/2014/main" id="{30149ECE-FF85-448E-BC0E-4C6C287DDE93}"/>
              </a:ext>
            </a:extLst>
          </p:cNvPr>
          <p:cNvSpPr>
            <a:spLocks noGrp="1"/>
          </p:cNvSpPr>
          <p:nvPr>
            <p:ph idx="1" hasCustomPrompt="1"/>
          </p:nvPr>
        </p:nvSpPr>
        <p:spPr>
          <a:xfrm>
            <a:off x="844551" y="1524000"/>
            <a:ext cx="10502900" cy="4699000"/>
          </a:xfrm>
        </p:spPr>
        <p:txBody>
          <a:bodyPr/>
          <a:lstStyle>
            <a:lvl1pPr marL="0" indent="0">
              <a:buNone/>
              <a:defRPr sz="2100" b="0" baseline="0">
                <a:solidFill>
                  <a:srgbClr val="52585F"/>
                </a:solidFill>
              </a:defRPr>
            </a:lvl1pPr>
            <a:lvl2pPr>
              <a:defRPr sz="1013">
                <a:solidFill>
                  <a:srgbClr val="52585F"/>
                </a:solidFill>
              </a:defRPr>
            </a:lvl2pPr>
            <a:lvl3pPr marL="357170" indent="0">
              <a:buNone/>
              <a:defRPr sz="900">
                <a:solidFill>
                  <a:srgbClr val="52585F"/>
                </a:solidFill>
              </a:defRPr>
            </a:lvl3pPr>
            <a:lvl4pPr marL="535755" indent="0">
              <a:buNone/>
              <a:defRPr sz="900">
                <a:solidFill>
                  <a:srgbClr val="52585F"/>
                </a:solidFill>
              </a:defRPr>
            </a:lvl4pPr>
            <a:lvl5pPr marL="714339" indent="0">
              <a:buNone/>
              <a:defRPr sz="900">
                <a:solidFill>
                  <a:srgbClr val="52585F"/>
                </a:solidFill>
              </a:defRPr>
            </a:lvl5pPr>
          </a:lstStyle>
          <a:p>
            <a:pPr lvl="0"/>
            <a:r>
              <a:rPr lang="vi-VN"/>
              <a:t>Text content</a:t>
            </a:r>
          </a:p>
        </p:txBody>
      </p:sp>
    </p:spTree>
    <p:extLst>
      <p:ext uri="{BB962C8B-B14F-4D97-AF65-F5344CB8AC3E}">
        <p14:creationId xmlns:p14="http://schemas.microsoft.com/office/powerpoint/2010/main" val="985599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lumns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10"/>
          <p:cNvSpPr>
            <a:spLocks noGrp="1"/>
          </p:cNvSpPr>
          <p:nvPr>
            <p:ph type="body" sz="quarter" idx="11" hasCustomPrompt="1"/>
          </p:nvPr>
        </p:nvSpPr>
        <p:spPr>
          <a:xfrm>
            <a:off x="844559" y="1619250"/>
            <a:ext cx="3232151" cy="552450"/>
          </a:xfrm>
        </p:spPr>
        <p:txBody>
          <a:bodyPr/>
          <a:lstStyle>
            <a:lvl1pPr marL="0" indent="0">
              <a:buNone/>
              <a:defRPr sz="1125" baseline="0"/>
            </a:lvl1pPr>
          </a:lstStyle>
          <a:p>
            <a:pPr lvl="0"/>
            <a:r>
              <a:rPr lang="en-US"/>
              <a:t>Paragraph title</a:t>
            </a:r>
          </a:p>
        </p:txBody>
      </p:sp>
      <p:sp>
        <p:nvSpPr>
          <p:cNvPr id="6" name="Text Placeholder 10"/>
          <p:cNvSpPr>
            <a:spLocks noGrp="1"/>
          </p:cNvSpPr>
          <p:nvPr>
            <p:ph type="body" sz="quarter" idx="15"/>
          </p:nvPr>
        </p:nvSpPr>
        <p:spPr>
          <a:xfrm>
            <a:off x="844556" y="2438400"/>
            <a:ext cx="3232149" cy="3581400"/>
          </a:xfrm>
        </p:spPr>
        <p:txBody>
          <a:bodyPr/>
          <a:lstStyle>
            <a:lvl1pPr marL="160727" marR="0" indent="-160727" algn="l" defTabSz="232161" rtl="0" eaLnBrk="0" fontAlgn="base" latinLnBrk="0" hangingPunct="0">
              <a:lnSpc>
                <a:spcPct val="100000"/>
              </a:lnSpc>
              <a:spcBef>
                <a:spcPts val="479"/>
              </a:spcBef>
              <a:spcAft>
                <a:spcPct val="0"/>
              </a:spcAft>
              <a:buClrTx/>
              <a:buSzPct val="75000"/>
              <a:buFont typeface="Arial" charset="0"/>
              <a:buChar char="•"/>
              <a:tabLst/>
              <a:defRPr sz="1013" b="0" baseline="0">
                <a:solidFill>
                  <a:srgbClr val="52585F"/>
                </a:solidFill>
              </a:defRPr>
            </a:lvl1pPr>
            <a:lvl2pPr marL="178586" marR="0" indent="0" algn="l" defTabSz="232161" rtl="0" eaLnBrk="0" fontAlgn="base" latinLnBrk="0" hangingPunct="0">
              <a:lnSpc>
                <a:spcPct val="100000"/>
              </a:lnSpc>
              <a:spcBef>
                <a:spcPts val="169"/>
              </a:spcBef>
              <a:spcAft>
                <a:spcPct val="0"/>
              </a:spcAft>
              <a:buClrTx/>
              <a:buSzPct val="75000"/>
              <a:buFontTx/>
              <a:buNone/>
              <a:tabLst/>
              <a:defRPr sz="1013" b="0">
                <a:solidFill>
                  <a:srgbClr val="52585F"/>
                </a:solidFill>
              </a:defRPr>
            </a:lvl2pPr>
          </a:lstStyle>
          <a:p>
            <a:pPr lvl="0"/>
            <a:r>
              <a:rPr lang="en-US"/>
              <a:t>Edit Master text styles</a:t>
            </a:r>
          </a:p>
        </p:txBody>
      </p:sp>
      <p:sp>
        <p:nvSpPr>
          <p:cNvPr id="16" name="Text Placeholder 10"/>
          <p:cNvSpPr>
            <a:spLocks noGrp="1"/>
          </p:cNvSpPr>
          <p:nvPr>
            <p:ph type="body" sz="quarter" idx="16" hasCustomPrompt="1"/>
          </p:nvPr>
        </p:nvSpPr>
        <p:spPr>
          <a:xfrm>
            <a:off x="4423975" y="1619250"/>
            <a:ext cx="3232151" cy="552450"/>
          </a:xfrm>
        </p:spPr>
        <p:txBody>
          <a:bodyPr/>
          <a:lstStyle>
            <a:lvl1pPr marL="0" indent="0">
              <a:buNone/>
              <a:defRPr sz="1125" baseline="0"/>
            </a:lvl1pPr>
          </a:lstStyle>
          <a:p>
            <a:pPr lvl="0"/>
            <a:r>
              <a:rPr lang="en-US"/>
              <a:t>Paragraph title</a:t>
            </a:r>
          </a:p>
        </p:txBody>
      </p:sp>
      <p:sp>
        <p:nvSpPr>
          <p:cNvPr id="17" name="Text Placeholder 10"/>
          <p:cNvSpPr>
            <a:spLocks noGrp="1"/>
          </p:cNvSpPr>
          <p:nvPr>
            <p:ph type="body" sz="quarter" idx="17"/>
          </p:nvPr>
        </p:nvSpPr>
        <p:spPr>
          <a:xfrm>
            <a:off x="4423972" y="2438400"/>
            <a:ext cx="3232149" cy="3581400"/>
          </a:xfrm>
        </p:spPr>
        <p:txBody>
          <a:bodyPr/>
          <a:lstStyle>
            <a:lvl1pPr marL="160727" marR="0" indent="-160727" algn="l" defTabSz="232161" rtl="0" eaLnBrk="0" fontAlgn="base" latinLnBrk="0" hangingPunct="0">
              <a:lnSpc>
                <a:spcPct val="100000"/>
              </a:lnSpc>
              <a:spcBef>
                <a:spcPts val="479"/>
              </a:spcBef>
              <a:spcAft>
                <a:spcPct val="0"/>
              </a:spcAft>
              <a:buClrTx/>
              <a:buSzPct val="75000"/>
              <a:buFont typeface="Arial" charset="0"/>
              <a:buChar char="•"/>
              <a:tabLst/>
              <a:defRPr sz="1013" b="0" baseline="0">
                <a:solidFill>
                  <a:srgbClr val="52585F"/>
                </a:solidFill>
              </a:defRPr>
            </a:lvl1pPr>
            <a:lvl2pPr marL="178586" marR="0" indent="0" algn="l" defTabSz="232161" rtl="0" eaLnBrk="0" fontAlgn="base" latinLnBrk="0" hangingPunct="0">
              <a:lnSpc>
                <a:spcPct val="100000"/>
              </a:lnSpc>
              <a:spcBef>
                <a:spcPts val="169"/>
              </a:spcBef>
              <a:spcAft>
                <a:spcPct val="0"/>
              </a:spcAft>
              <a:buClrTx/>
              <a:buSzPct val="75000"/>
              <a:buFontTx/>
              <a:buNone/>
              <a:tabLst/>
              <a:defRPr sz="1013" b="0">
                <a:solidFill>
                  <a:srgbClr val="52585F"/>
                </a:solidFill>
              </a:defRPr>
            </a:lvl2pPr>
          </a:lstStyle>
          <a:p>
            <a:pPr lvl="0"/>
            <a:r>
              <a:rPr lang="en-US"/>
              <a:t>Edit Master text styles</a:t>
            </a:r>
          </a:p>
        </p:txBody>
      </p:sp>
      <p:sp>
        <p:nvSpPr>
          <p:cNvPr id="18" name="Text Placeholder 10"/>
          <p:cNvSpPr>
            <a:spLocks noGrp="1"/>
          </p:cNvSpPr>
          <p:nvPr>
            <p:ph type="body" sz="quarter" idx="18" hasCustomPrompt="1"/>
          </p:nvPr>
        </p:nvSpPr>
        <p:spPr>
          <a:xfrm>
            <a:off x="8003391" y="1619250"/>
            <a:ext cx="3232151" cy="552450"/>
          </a:xfrm>
        </p:spPr>
        <p:txBody>
          <a:bodyPr/>
          <a:lstStyle>
            <a:lvl1pPr marL="0" indent="0">
              <a:buNone/>
              <a:defRPr sz="1125" baseline="0"/>
            </a:lvl1pPr>
          </a:lstStyle>
          <a:p>
            <a:pPr lvl="0"/>
            <a:r>
              <a:rPr lang="en-US"/>
              <a:t>Paragraph title</a:t>
            </a:r>
          </a:p>
        </p:txBody>
      </p:sp>
      <p:sp>
        <p:nvSpPr>
          <p:cNvPr id="19" name="Text Placeholder 10"/>
          <p:cNvSpPr>
            <a:spLocks noGrp="1"/>
          </p:cNvSpPr>
          <p:nvPr>
            <p:ph type="body" sz="quarter" idx="19"/>
          </p:nvPr>
        </p:nvSpPr>
        <p:spPr>
          <a:xfrm>
            <a:off x="8003388" y="2438400"/>
            <a:ext cx="3232149" cy="3581400"/>
          </a:xfrm>
        </p:spPr>
        <p:txBody>
          <a:bodyPr/>
          <a:lstStyle>
            <a:lvl1pPr marL="160727" marR="0" indent="-160727" algn="l" defTabSz="232161" rtl="0" eaLnBrk="0" fontAlgn="base" latinLnBrk="0" hangingPunct="0">
              <a:lnSpc>
                <a:spcPct val="100000"/>
              </a:lnSpc>
              <a:spcBef>
                <a:spcPts val="479"/>
              </a:spcBef>
              <a:spcAft>
                <a:spcPct val="0"/>
              </a:spcAft>
              <a:buClrTx/>
              <a:buSzPct val="75000"/>
              <a:buFont typeface="Arial" charset="0"/>
              <a:buChar char="•"/>
              <a:tabLst/>
              <a:defRPr sz="1013" b="0" baseline="0">
                <a:solidFill>
                  <a:srgbClr val="52585F"/>
                </a:solidFill>
              </a:defRPr>
            </a:lvl1pPr>
            <a:lvl2pPr marL="178586" marR="0" indent="0" algn="l" defTabSz="232161" rtl="0" eaLnBrk="0" fontAlgn="base" latinLnBrk="0" hangingPunct="0">
              <a:lnSpc>
                <a:spcPct val="100000"/>
              </a:lnSpc>
              <a:spcBef>
                <a:spcPts val="169"/>
              </a:spcBef>
              <a:spcAft>
                <a:spcPct val="0"/>
              </a:spcAft>
              <a:buClrTx/>
              <a:buSzPct val="75000"/>
              <a:buFontTx/>
              <a:buNone/>
              <a:tabLst/>
              <a:defRPr sz="1013" b="0">
                <a:solidFill>
                  <a:srgbClr val="52585F"/>
                </a:solidFill>
              </a:defRPr>
            </a:lvl2pPr>
          </a:lstStyle>
          <a:p>
            <a:pPr lvl="0"/>
            <a:r>
              <a:rPr lang="en-US"/>
              <a:t>Edit Master text styles</a:t>
            </a:r>
          </a:p>
        </p:txBody>
      </p:sp>
      <p:sp>
        <p:nvSpPr>
          <p:cNvPr id="20" name="Slide Number Placeholder 19"/>
          <p:cNvSpPr>
            <a:spLocks noGrp="1"/>
          </p:cNvSpPr>
          <p:nvPr>
            <p:ph type="sldNum" sz="quarter" idx="20"/>
          </p:nvPr>
        </p:nvSpPr>
        <p:spPr>
          <a:xfrm>
            <a:off x="11235531" y="673894"/>
            <a:ext cx="362744" cy="363538"/>
          </a:xfrm>
          <a:prstGeom prst="rect">
            <a:avLst/>
          </a:prstGeom>
        </p:spPr>
        <p:txBody>
          <a:bodyPr/>
          <a:lstStyle/>
          <a:p>
            <a:fld id="{08B41059-143F-C84E-9C05-5A7D07127241}" type="slidenum">
              <a:rPr lang="en-US" smtClean="0"/>
              <a:t>‹#›</a:t>
            </a:fld>
            <a:endParaRPr lang="en-US"/>
          </a:p>
        </p:txBody>
      </p:sp>
    </p:spTree>
    <p:extLst>
      <p:ext uri="{BB962C8B-B14F-4D97-AF65-F5344CB8AC3E}">
        <p14:creationId xmlns:p14="http://schemas.microsoft.com/office/powerpoint/2010/main" val="3438576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Graphics">
    <p:spTree>
      <p:nvGrpSpPr>
        <p:cNvPr id="1" name=""/>
        <p:cNvGrpSpPr/>
        <p:nvPr/>
      </p:nvGrpSpPr>
      <p:grpSpPr>
        <a:xfrm>
          <a:off x="0" y="0"/>
          <a:ext cx="0" cy="0"/>
          <a:chOff x="0" y="0"/>
          <a:chExt cx="0" cy="0"/>
        </a:xfrm>
      </p:grpSpPr>
      <p:sp>
        <p:nvSpPr>
          <p:cNvPr id="8" name="Title 1"/>
          <p:cNvSpPr>
            <a:spLocks noGrp="1"/>
          </p:cNvSpPr>
          <p:nvPr>
            <p:ph type="title"/>
          </p:nvPr>
        </p:nvSpPr>
        <p:spPr>
          <a:xfrm>
            <a:off x="839788" y="601663"/>
            <a:ext cx="7732712" cy="508000"/>
          </a:xfrm>
        </p:spPr>
        <p:txBody>
          <a:bodyPr/>
          <a:lstStyle/>
          <a:p>
            <a:r>
              <a:rPr lang="en-US"/>
              <a:t>Click to edit Master title style</a:t>
            </a:r>
          </a:p>
        </p:txBody>
      </p:sp>
    </p:spTree>
    <p:extLst>
      <p:ext uri="{BB962C8B-B14F-4D97-AF65-F5344CB8AC3E}">
        <p14:creationId xmlns:p14="http://schemas.microsoft.com/office/powerpoint/2010/main" val="2674552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307764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0" y="152400"/>
            <a:ext cx="9347200" cy="533400"/>
          </a:xfrm>
        </p:spPr>
        <p:txBody>
          <a:bodyPr/>
          <a:lstStyle/>
          <a:p>
            <a:r>
              <a:rPr lang="en-US"/>
              <a:t>Click to edit Master title style</a:t>
            </a:r>
          </a:p>
        </p:txBody>
      </p:sp>
      <p:sp>
        <p:nvSpPr>
          <p:cNvPr id="3" name="Text Placeholder 2"/>
          <p:cNvSpPr>
            <a:spLocks noGrp="1"/>
          </p:cNvSpPr>
          <p:nvPr>
            <p:ph type="body" sz="half" idx="1"/>
          </p:nvPr>
        </p:nvSpPr>
        <p:spPr>
          <a:xfrm>
            <a:off x="508000" y="990600"/>
            <a:ext cx="11277600" cy="2667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000" y="3810000"/>
            <a:ext cx="11277600" cy="2667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89435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General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0" y="152400"/>
            <a:ext cx="10261600" cy="533400"/>
          </a:xfrm>
        </p:spPr>
        <p:txBody>
          <a:bodyPr/>
          <a:lstStyle>
            <a:lvl1pPr algn="l">
              <a:defRPr/>
            </a:lvl1pPr>
          </a:lstStyle>
          <a:p>
            <a:r>
              <a:rPr lang="en-US"/>
              <a:t>Click to edit Master title style</a:t>
            </a:r>
          </a:p>
        </p:txBody>
      </p:sp>
      <p:sp>
        <p:nvSpPr>
          <p:cNvPr id="6" name="Content Placeholder 5"/>
          <p:cNvSpPr>
            <a:spLocks noGrp="1"/>
          </p:cNvSpPr>
          <p:nvPr>
            <p:ph sz="quarter" idx="13"/>
          </p:nvPr>
        </p:nvSpPr>
        <p:spPr>
          <a:xfrm>
            <a:off x="1219200" y="1600200"/>
            <a:ext cx="9753600" cy="4572000"/>
          </a:xfrm>
        </p:spPr>
        <p:txBody>
          <a:bodyPr/>
          <a:lstStyle>
            <a:lvl1pPr>
              <a:defRPr sz="1801"/>
            </a:lvl1pPr>
            <a:lvl3pPr>
              <a:defRPr sz="1351"/>
            </a:lvl3pPr>
            <a:lvl5pPr>
              <a:defRPr sz="101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6937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46277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96263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General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0" y="152400"/>
            <a:ext cx="10261600" cy="533400"/>
          </a:xfrm>
        </p:spPr>
        <p:txBody>
          <a:bodyPr/>
          <a:lstStyle>
            <a:lvl1pPr algn="l">
              <a:defRPr/>
            </a:lvl1pPr>
          </a:lstStyle>
          <a:p>
            <a:r>
              <a:rPr lang="en-US"/>
              <a:t>Click to edit Master title style</a:t>
            </a:r>
          </a:p>
        </p:txBody>
      </p:sp>
      <p:sp>
        <p:nvSpPr>
          <p:cNvPr id="6" name="Content Placeholder 5"/>
          <p:cNvSpPr>
            <a:spLocks noGrp="1"/>
          </p:cNvSpPr>
          <p:nvPr>
            <p:ph sz="quarter" idx="13"/>
          </p:nvPr>
        </p:nvSpPr>
        <p:spPr>
          <a:xfrm>
            <a:off x="1219200" y="1600200"/>
            <a:ext cx="9753600" cy="4572000"/>
          </a:xfrm>
        </p:spPr>
        <p:txBody>
          <a:bodyPr/>
          <a:lstStyle>
            <a:lvl1pPr>
              <a:defRPr sz="1801"/>
            </a:lvl1pPr>
            <a:lvl3pPr>
              <a:defRPr sz="1351"/>
            </a:lvl3pPr>
            <a:lvl5pPr>
              <a:defRPr sz="101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10076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47043" y="2310785"/>
            <a:ext cx="10363200" cy="1362075"/>
          </a:xfrm>
        </p:spPr>
        <p:txBody>
          <a:bodyPr anchor="t"/>
          <a:lstStyle>
            <a:lvl1pPr algn="ctr">
              <a:defRPr sz="6000" b="1" cap="none"/>
            </a:lvl1pPr>
          </a:lstStyle>
          <a:p>
            <a:r>
              <a:rPr lang="en-US"/>
              <a:t>Click to edit master title style</a:t>
            </a:r>
          </a:p>
        </p:txBody>
      </p:sp>
      <p:sp>
        <p:nvSpPr>
          <p:cNvPr id="3" name="Text Placeholder 2"/>
          <p:cNvSpPr>
            <a:spLocks noGrp="1"/>
          </p:cNvSpPr>
          <p:nvPr>
            <p:ph type="body" idx="1" hasCustomPrompt="1"/>
          </p:nvPr>
        </p:nvSpPr>
        <p:spPr>
          <a:xfrm>
            <a:off x="947043" y="3694395"/>
            <a:ext cx="10363200" cy="1500187"/>
          </a:xfrm>
        </p:spPr>
        <p:txBody>
          <a:bodyPr anchor="ctr" anchorCtr="0"/>
          <a:lstStyle>
            <a:lvl1pPr marL="0" indent="0" algn="ctr">
              <a:buNone/>
              <a:defRPr sz="2000"/>
            </a:lvl1pPr>
            <a:lvl2pPr marL="342882" indent="0">
              <a:buNone/>
              <a:defRPr sz="1351"/>
            </a:lvl2pPr>
            <a:lvl3pPr marL="685767" indent="0">
              <a:buNone/>
              <a:defRPr sz="1200"/>
            </a:lvl3pPr>
            <a:lvl4pPr marL="1028649" indent="0">
              <a:buNone/>
              <a:defRPr sz="1051"/>
            </a:lvl4pPr>
            <a:lvl5pPr marL="1371531" indent="0">
              <a:buNone/>
              <a:defRPr sz="1051"/>
            </a:lvl5pPr>
            <a:lvl6pPr marL="1714414" indent="0">
              <a:buNone/>
              <a:defRPr sz="1051"/>
            </a:lvl6pPr>
            <a:lvl7pPr marL="2057298" indent="0">
              <a:buNone/>
              <a:defRPr sz="1051"/>
            </a:lvl7pPr>
            <a:lvl8pPr marL="2400180" indent="0">
              <a:buNone/>
              <a:defRPr sz="1051"/>
            </a:lvl8pPr>
            <a:lvl9pPr marL="2743063" indent="0">
              <a:buNone/>
              <a:defRPr sz="1051"/>
            </a:lvl9pPr>
          </a:lstStyle>
          <a:p>
            <a:pPr lvl="0"/>
            <a:r>
              <a:rPr lang="en-US"/>
              <a:t>Click to edit Master text styles</a:t>
            </a:r>
          </a:p>
        </p:txBody>
      </p:sp>
      <p:sp>
        <p:nvSpPr>
          <p:cNvPr id="4" name="Rectangle 1053"/>
          <p:cNvSpPr>
            <a:spLocks noGrp="1" noChangeArrowheads="1"/>
          </p:cNvSpPr>
          <p:nvPr>
            <p:ph type="dt" sz="half" idx="10"/>
          </p:nvPr>
        </p:nvSpPr>
        <p:spPr>
          <a:ln/>
        </p:spPr>
        <p:txBody>
          <a:bodyPr/>
          <a:lstStyle>
            <a:lvl1pPr>
              <a:defRPr/>
            </a:lvl1pPr>
          </a:lstStyle>
          <a:p>
            <a:fld id="{11B9C842-FE38-CA46-B8B9-4FDD0C0B99BA}" type="datetimeFigureOut">
              <a:rPr lang="en-US" smtClean="0"/>
              <a:t>7/16/19</a:t>
            </a:fld>
            <a:endParaRPr lang="en-US"/>
          </a:p>
        </p:txBody>
      </p:sp>
      <p:sp>
        <p:nvSpPr>
          <p:cNvPr id="6" name="Rectangle 1055"/>
          <p:cNvSpPr>
            <a:spLocks noGrp="1" noChangeArrowheads="1"/>
          </p:cNvSpPr>
          <p:nvPr>
            <p:ph type="sldNum" sz="quarter" idx="12"/>
          </p:nvPr>
        </p:nvSpPr>
        <p:spPr>
          <a:ln/>
        </p:spPr>
        <p:txBody>
          <a:bodyPr/>
          <a:lstStyle>
            <a:lvl1pPr>
              <a:defRPr/>
            </a:lvl1pPr>
          </a:lstStyle>
          <a:p>
            <a:fld id="{08B41059-143F-C84E-9C05-5A7D07127241}" type="slidenum">
              <a:rPr lang="en-US" smtClean="0"/>
              <a:t>‹#›</a:t>
            </a:fld>
            <a:endParaRPr lang="en-US"/>
          </a:p>
        </p:txBody>
      </p:sp>
    </p:spTree>
    <p:extLst>
      <p:ext uri="{BB962C8B-B14F-4D97-AF65-F5344CB8AC3E}">
        <p14:creationId xmlns:p14="http://schemas.microsoft.com/office/powerpoint/2010/main" val="41007935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9EA3C-84D7-40F8-8CB2-163E98B8AA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2BDD7E-7E21-4A56-8008-F708ACF4E879}"/>
              </a:ext>
            </a:extLst>
          </p:cNvPr>
          <p:cNvSpPr>
            <a:spLocks noGrp="1"/>
          </p:cNvSpPr>
          <p:nvPr>
            <p:ph type="subTitle" idx="1"/>
          </p:nvPr>
        </p:nvSpPr>
        <p:spPr>
          <a:xfrm>
            <a:off x="1524000" y="3602038"/>
            <a:ext cx="9144000" cy="1655762"/>
          </a:xfrm>
        </p:spPr>
        <p:txBody>
          <a:bodyPr/>
          <a:lstStyle>
            <a:lvl1pPr marL="0" indent="0" algn="ctr">
              <a:buNone/>
              <a:defRPr sz="2400"/>
            </a:lvl1pPr>
            <a:lvl2pPr marL="457177" indent="0" algn="ctr">
              <a:buNone/>
              <a:defRPr sz="2000"/>
            </a:lvl2pPr>
            <a:lvl3pPr marL="914354" indent="0" algn="ctr">
              <a:buNone/>
              <a:defRPr sz="1801"/>
            </a:lvl3pPr>
            <a:lvl4pPr marL="1371531" indent="0" algn="ctr">
              <a:buNone/>
              <a:defRPr sz="1600"/>
            </a:lvl4pPr>
            <a:lvl5pPr marL="1828709" indent="0" algn="ctr">
              <a:buNone/>
              <a:defRPr sz="1600"/>
            </a:lvl5pPr>
            <a:lvl6pPr marL="2285886" indent="0" algn="ctr">
              <a:buNone/>
              <a:defRPr sz="1600"/>
            </a:lvl6pPr>
            <a:lvl7pPr marL="2743063" indent="0" algn="ctr">
              <a:buNone/>
              <a:defRPr sz="1600"/>
            </a:lvl7pPr>
            <a:lvl8pPr marL="3200240" indent="0" algn="ctr">
              <a:buNone/>
              <a:defRPr sz="1600"/>
            </a:lvl8pPr>
            <a:lvl9pPr marL="3657417" indent="0" algn="ctr">
              <a:buNone/>
              <a:defRPr sz="1600"/>
            </a:lvl9pPr>
          </a:lstStyle>
          <a:p>
            <a:r>
              <a:rPr lang="en-US"/>
              <a:t>Click to edit Master subtitle style</a:t>
            </a:r>
          </a:p>
        </p:txBody>
      </p:sp>
    </p:spTree>
    <p:extLst>
      <p:ext uri="{BB962C8B-B14F-4D97-AF65-F5344CB8AC3E}">
        <p14:creationId xmlns:p14="http://schemas.microsoft.com/office/powerpoint/2010/main" val="1713996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844552" y="601663"/>
            <a:ext cx="7689851" cy="508000"/>
          </a:xfrm>
        </p:spPr>
        <p:txBody>
          <a:bodyPr/>
          <a:lstStyle/>
          <a:p>
            <a:r>
              <a:rPr lang="en-US"/>
              <a:t>Click to edit Master title style</a:t>
            </a:r>
          </a:p>
        </p:txBody>
      </p:sp>
      <p:sp>
        <p:nvSpPr>
          <p:cNvPr id="3" name="Content Placeholder 2"/>
          <p:cNvSpPr>
            <a:spLocks noGrp="1"/>
          </p:cNvSpPr>
          <p:nvPr>
            <p:ph idx="1" hasCustomPrompt="1"/>
          </p:nvPr>
        </p:nvSpPr>
        <p:spPr>
          <a:xfrm>
            <a:off x="844551" y="2324100"/>
            <a:ext cx="10502900" cy="3898900"/>
          </a:xfrm>
        </p:spPr>
        <p:txBody>
          <a:bodyPr/>
          <a:lstStyle>
            <a:lvl1pPr marL="0" indent="0">
              <a:buNone/>
              <a:defRPr sz="2100" b="0" baseline="0">
                <a:solidFill>
                  <a:srgbClr val="52585F"/>
                </a:solidFill>
              </a:defRPr>
            </a:lvl1pPr>
            <a:lvl2pPr>
              <a:defRPr sz="1013">
                <a:solidFill>
                  <a:srgbClr val="52585F"/>
                </a:solidFill>
              </a:defRPr>
            </a:lvl2pPr>
            <a:lvl3pPr marL="357170" indent="0">
              <a:buNone/>
              <a:defRPr sz="900">
                <a:solidFill>
                  <a:srgbClr val="52585F"/>
                </a:solidFill>
              </a:defRPr>
            </a:lvl3pPr>
            <a:lvl4pPr marL="535755" indent="0">
              <a:buNone/>
              <a:defRPr sz="900">
                <a:solidFill>
                  <a:srgbClr val="52585F"/>
                </a:solidFill>
              </a:defRPr>
            </a:lvl4pPr>
            <a:lvl5pPr marL="714339" indent="0">
              <a:buNone/>
              <a:defRPr sz="900">
                <a:solidFill>
                  <a:srgbClr val="52585F"/>
                </a:solidFill>
              </a:defRPr>
            </a:lvl5pPr>
          </a:lstStyle>
          <a:p>
            <a:pPr lvl="0"/>
            <a:r>
              <a:rPr lang="vi-VN"/>
              <a:t>Text content</a:t>
            </a:r>
          </a:p>
        </p:txBody>
      </p:sp>
      <p:sp>
        <p:nvSpPr>
          <p:cNvPr id="11" name="Text Placeholder 10"/>
          <p:cNvSpPr>
            <a:spLocks noGrp="1"/>
          </p:cNvSpPr>
          <p:nvPr>
            <p:ph type="body" sz="quarter" idx="11" hasCustomPrompt="1"/>
          </p:nvPr>
        </p:nvSpPr>
        <p:spPr>
          <a:xfrm>
            <a:off x="844551" y="1619250"/>
            <a:ext cx="10502900" cy="514350"/>
          </a:xfrm>
        </p:spPr>
        <p:txBody>
          <a:bodyPr/>
          <a:lstStyle>
            <a:lvl1pPr marL="0" indent="0">
              <a:buNone/>
              <a:defRPr baseline="0"/>
            </a:lvl1pPr>
          </a:lstStyle>
          <a:p>
            <a:pPr lvl="0"/>
            <a:r>
              <a:rPr lang="en-US"/>
              <a:t>Paragraph title</a:t>
            </a:r>
          </a:p>
        </p:txBody>
      </p:sp>
    </p:spTree>
    <p:extLst>
      <p:ext uri="{BB962C8B-B14F-4D97-AF65-F5344CB8AC3E}">
        <p14:creationId xmlns:p14="http://schemas.microsoft.com/office/powerpoint/2010/main" val="3367970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
    <p:spTree>
      <p:nvGrpSpPr>
        <p:cNvPr id="1" name=""/>
        <p:cNvGrpSpPr/>
        <p:nvPr/>
      </p:nvGrpSpPr>
      <p:grpSpPr>
        <a:xfrm>
          <a:off x="0" y="0"/>
          <a:ext cx="0" cy="0"/>
          <a:chOff x="0" y="0"/>
          <a:chExt cx="0" cy="0"/>
        </a:xfrm>
      </p:grpSpPr>
      <p:sp>
        <p:nvSpPr>
          <p:cNvPr id="2" name="Title 1"/>
          <p:cNvSpPr>
            <a:spLocks noGrp="1"/>
          </p:cNvSpPr>
          <p:nvPr>
            <p:ph type="title"/>
          </p:nvPr>
        </p:nvSpPr>
        <p:spPr>
          <a:xfrm>
            <a:off x="617546" y="983582"/>
            <a:ext cx="4232023" cy="783306"/>
          </a:xfrm>
        </p:spPr>
        <p:txBody>
          <a:bodyPr/>
          <a:lstStyle/>
          <a:p>
            <a:r>
              <a:rPr lang="en-US"/>
              <a:t>Click to edit Master title style</a:t>
            </a:r>
          </a:p>
        </p:txBody>
      </p:sp>
      <p:pic>
        <p:nvPicPr>
          <p:cNvPr id="7" name="Picture 6" descr="pasted-image.pdf"/>
          <p:cNvPicPr>
            <a:picLocks noChangeAspect="1"/>
          </p:cNvPicPr>
          <p:nvPr/>
        </p:nvPicPr>
        <p:blipFill>
          <a:blip r:embed="rId2">
            <a:alphaModFix amt="20000"/>
            <a:extLst>
              <a:ext uri="{28A0092B-C50C-407E-A947-70E740481C1C}">
                <a14:useLocalDpi xmlns:a14="http://schemas.microsoft.com/office/drawing/2010/main"/>
              </a:ext>
            </a:extLst>
          </a:blip>
          <a:srcRect/>
          <a:stretch>
            <a:fillRect/>
          </a:stretch>
        </p:blipFill>
        <p:spPr bwMode="auto">
          <a:xfrm>
            <a:off x="0" y="3135313"/>
            <a:ext cx="12192000"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pasted-image.pdf"/>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17540" y="5217330"/>
            <a:ext cx="1355725" cy="842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a:spLocks/>
          </p:cNvSpPr>
          <p:nvPr/>
        </p:nvSpPr>
        <p:spPr bwMode="auto">
          <a:xfrm>
            <a:off x="1" y="969974"/>
            <a:ext cx="160339" cy="796925"/>
          </a:xfrm>
          <a:prstGeom prst="rect">
            <a:avLst/>
          </a:prstGeom>
          <a:solidFill>
            <a:srgbClr val="70BF4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5401" tIns="25401" rIns="25401" bIns="25401"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srgbClr val="FFFFFF"/>
              </a:solidFill>
              <a:effectLst/>
              <a:uLnTx/>
              <a:uFillTx/>
              <a:latin typeface="Helvetica Light"/>
            </a:endParaRPr>
          </a:p>
        </p:txBody>
      </p:sp>
      <p:sp>
        <p:nvSpPr>
          <p:cNvPr id="15" name="Text Placeholder 14"/>
          <p:cNvSpPr>
            <a:spLocks noGrp="1"/>
          </p:cNvSpPr>
          <p:nvPr>
            <p:ph type="body" sz="quarter" idx="11" hasCustomPrompt="1"/>
          </p:nvPr>
        </p:nvSpPr>
        <p:spPr>
          <a:xfrm>
            <a:off x="617541" y="1981200"/>
            <a:ext cx="4232275" cy="457200"/>
          </a:xfrm>
        </p:spPr>
        <p:txBody>
          <a:bodyPr anchor="ctr"/>
          <a:lstStyle>
            <a:lvl1pPr>
              <a:lnSpc>
                <a:spcPct val="100000"/>
              </a:lnSpc>
              <a:defRPr sz="1500" b="0"/>
            </a:lvl1pPr>
          </a:lstStyle>
          <a:p>
            <a:pPr lvl="0"/>
            <a:r>
              <a:rPr lang="vi-VN"/>
              <a:t>Presentation date</a:t>
            </a:r>
            <a:endParaRPr lang="en-US"/>
          </a:p>
        </p:txBody>
      </p:sp>
      <p:sp>
        <p:nvSpPr>
          <p:cNvPr id="17" name="Rectangle 3"/>
          <p:cNvSpPr>
            <a:spLocks/>
          </p:cNvSpPr>
          <p:nvPr/>
        </p:nvSpPr>
        <p:spPr bwMode="auto">
          <a:xfrm>
            <a:off x="600083" y="6222740"/>
            <a:ext cx="5979319" cy="20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5401" tIns="25401" rIns="25401" bIns="25401" anchor="ctr">
            <a:spAutoFit/>
          </a:bodyPr>
          <a:lstStyle>
            <a:lvl1pPr defTabSz="457200">
              <a:defRPr sz="5000">
                <a:solidFill>
                  <a:srgbClr val="000000"/>
                </a:solidFill>
                <a:latin typeface="Helvetica Light" pitchFamily="1" charset="0"/>
                <a:ea typeface="MS PGothic" panose="020B0600070205080204" pitchFamily="34" charset="-128"/>
                <a:sym typeface="Helvetica Light" pitchFamily="1" charset="0"/>
              </a:defRPr>
            </a:lvl1pPr>
            <a:lvl2pPr defTabSz="457200">
              <a:defRPr sz="5000">
                <a:solidFill>
                  <a:srgbClr val="000000"/>
                </a:solidFill>
                <a:latin typeface="Helvetica Light" pitchFamily="1" charset="0"/>
                <a:ea typeface="MS PGothic" panose="020B0600070205080204" pitchFamily="34" charset="-128"/>
                <a:sym typeface="Helvetica Light" pitchFamily="1" charset="0"/>
              </a:defRPr>
            </a:lvl2pPr>
            <a:lvl3pPr defTabSz="457200">
              <a:defRPr sz="5000">
                <a:solidFill>
                  <a:srgbClr val="000000"/>
                </a:solidFill>
                <a:latin typeface="Helvetica Light" pitchFamily="1" charset="0"/>
                <a:ea typeface="MS PGothic" panose="020B0600070205080204" pitchFamily="34" charset="-128"/>
                <a:sym typeface="Helvetica Light" pitchFamily="1" charset="0"/>
              </a:defRPr>
            </a:lvl3pPr>
            <a:lvl4pPr defTabSz="457200">
              <a:defRPr sz="5000">
                <a:solidFill>
                  <a:srgbClr val="000000"/>
                </a:solidFill>
                <a:latin typeface="Helvetica Light" pitchFamily="1" charset="0"/>
                <a:ea typeface="MS PGothic" panose="020B0600070205080204" pitchFamily="34" charset="-128"/>
                <a:sym typeface="Helvetica Light" pitchFamily="1" charset="0"/>
              </a:defRPr>
            </a:lvl4pPr>
            <a:lvl5pPr defTabSz="457200">
              <a:defRPr sz="5000">
                <a:solidFill>
                  <a:srgbClr val="000000"/>
                </a:solidFill>
                <a:latin typeface="Helvetica Light" pitchFamily="1" charset="0"/>
                <a:ea typeface="MS PGothic" panose="020B0600070205080204" pitchFamily="34" charset="-128"/>
                <a:sym typeface="Helvetica Light" pitchFamily="1" charset="0"/>
              </a:defRPr>
            </a:lvl5pPr>
            <a:lvl6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6pPr>
            <a:lvl7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7pPr>
            <a:lvl8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8pPr>
            <a:lvl9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9pPr>
          </a:lstStyle>
          <a:p>
            <a:pPr marL="0" marR="0" lvl="0" indent="0" algn="l" defTabSz="457177" rtl="0" eaLnBrk="1" fontAlgn="auto" latinLnBrk="0" hangingPunct="1">
              <a:lnSpc>
                <a:spcPct val="100000"/>
              </a:lnSpc>
              <a:spcBef>
                <a:spcPts val="0"/>
              </a:spcBef>
              <a:spcAft>
                <a:spcPts val="0"/>
              </a:spcAft>
              <a:buClrTx/>
              <a:buSzTx/>
              <a:buFontTx/>
              <a:buNone/>
              <a:tabLst/>
              <a:defRPr/>
            </a:pPr>
            <a:r>
              <a:rPr kumimoji="0" lang="en-US" altLang="en-US" sz="1001" b="0" i="0" u="none" strike="noStrike" kern="1200" cap="none" spc="0" normalizeH="0" baseline="0" noProof="0">
                <a:ln>
                  <a:noFill/>
                </a:ln>
                <a:solidFill>
                  <a:srgbClr val="A6AAA9"/>
                </a:solidFill>
                <a:effectLst/>
                <a:uLnTx/>
                <a:uFillTx/>
                <a:latin typeface="Helvetica" panose="020B0604020202020204" pitchFamily="34" charset="0"/>
                <a:ea typeface="MS PGothic" panose="020B0600070205080204" pitchFamily="34" charset="-128"/>
                <a:sym typeface="Helvetica" panose="020B0604020202020204" pitchFamily="34" charset="0"/>
              </a:rPr>
              <a:t>Proprietary and Confidential. Copyright 2016, The HDF Group.</a:t>
            </a:r>
          </a:p>
        </p:txBody>
      </p:sp>
      <p:sp>
        <p:nvSpPr>
          <p:cNvPr id="18" name="Line 2"/>
          <p:cNvSpPr>
            <a:spLocks noChangeShapeType="1"/>
          </p:cNvSpPr>
          <p:nvPr/>
        </p:nvSpPr>
        <p:spPr bwMode="auto">
          <a:xfrm>
            <a:off x="-38098" y="3086100"/>
            <a:ext cx="12230100" cy="0"/>
          </a:xfrm>
          <a:prstGeom prst="line">
            <a:avLst/>
          </a:prstGeom>
          <a:noFill/>
          <a:ln w="50800">
            <a:solidFill>
              <a:srgbClr val="002452"/>
            </a:solidFill>
            <a:round/>
            <a:headEnd/>
            <a:tailEnd/>
          </a:ln>
          <a:extLst>
            <a:ext uri="{909E8E84-426E-40DD-AFC4-6F175D3DCCD1}">
              <a14:hiddenFill xmlns:a14="http://schemas.microsoft.com/office/drawing/2010/main">
                <a:noFill/>
              </a14:hiddenFill>
            </a:ext>
          </a:extLst>
        </p:spPr>
        <p:txBody>
          <a:bodyPr lIns="25401" tIns="25401" rIns="25401" bIns="25401" anchor="ct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Helvetica Light"/>
            </a:endParaRPr>
          </a:p>
        </p:txBody>
      </p:sp>
    </p:spTree>
    <p:extLst>
      <p:ext uri="{BB962C8B-B14F-4D97-AF65-F5344CB8AC3E}">
        <p14:creationId xmlns:p14="http://schemas.microsoft.com/office/powerpoint/2010/main" val="36722424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2057400"/>
            <a:ext cx="6052344" cy="3803650"/>
          </a:xfrm>
        </p:spPr>
        <p:txBody>
          <a:bodyPr/>
          <a:lstStyle>
            <a:lvl1pPr marL="0" indent="0">
              <a:buNone/>
              <a:defRPr sz="1600"/>
            </a:lvl1pPr>
            <a:lvl2pPr marL="228589" indent="0">
              <a:buNone/>
              <a:defRPr sz="1401"/>
            </a:lvl2pPr>
            <a:lvl3pPr marL="457177" indent="0">
              <a:buNone/>
              <a:defRPr sz="1200"/>
            </a:lvl3pPr>
            <a:lvl4pPr marL="685767" indent="0">
              <a:buNone/>
              <a:defRPr sz="1001"/>
            </a:lvl4pPr>
            <a:lvl5pPr marL="914354" indent="0">
              <a:buNone/>
              <a:defRPr sz="1001"/>
            </a:lvl5pPr>
            <a:lvl6pPr marL="1142943" indent="0">
              <a:buNone/>
              <a:defRPr sz="1001"/>
            </a:lvl6pPr>
            <a:lvl7pPr marL="1371531" indent="0">
              <a:buNone/>
              <a:defRPr sz="1001"/>
            </a:lvl7pPr>
            <a:lvl8pPr marL="1600121" indent="0">
              <a:buNone/>
              <a:defRPr sz="1001"/>
            </a:lvl8pPr>
            <a:lvl9pPr marL="1828709" indent="0">
              <a:buNone/>
              <a:defRPr sz="1001"/>
            </a:lvl9pPr>
          </a:lstStyle>
          <a:p>
            <a:pPr lvl="0"/>
            <a:r>
              <a:rPr lang="en-US" noProof="0">
                <a:sym typeface="Helvetica Light" charset="0"/>
              </a:rPr>
              <a:t>Click icon to add picture</a:t>
            </a:r>
          </a:p>
        </p:txBody>
      </p:sp>
      <p:sp>
        <p:nvSpPr>
          <p:cNvPr id="4" name="Text Placeholder 3"/>
          <p:cNvSpPr>
            <a:spLocks noGrp="1"/>
          </p:cNvSpPr>
          <p:nvPr>
            <p:ph type="body" sz="half" idx="2"/>
          </p:nvPr>
        </p:nvSpPr>
        <p:spPr>
          <a:xfrm>
            <a:off x="839794" y="2057400"/>
            <a:ext cx="3932239" cy="3811588"/>
          </a:xfrm>
        </p:spPr>
        <p:txBody>
          <a:bodyPr/>
          <a:lstStyle>
            <a:lvl1pPr marL="0" indent="0">
              <a:buNone/>
              <a:defRPr sz="1600"/>
            </a:lvl1pPr>
            <a:lvl2pPr marL="228589" indent="0">
              <a:buNone/>
              <a:defRPr sz="700"/>
            </a:lvl2pPr>
            <a:lvl3pPr marL="457177" indent="0">
              <a:buNone/>
              <a:defRPr sz="601"/>
            </a:lvl3pPr>
            <a:lvl4pPr marL="685767" indent="0">
              <a:buNone/>
              <a:defRPr sz="500"/>
            </a:lvl4pPr>
            <a:lvl5pPr marL="914354" indent="0">
              <a:buNone/>
              <a:defRPr sz="500"/>
            </a:lvl5pPr>
            <a:lvl6pPr marL="1142943" indent="0">
              <a:buNone/>
              <a:defRPr sz="500"/>
            </a:lvl6pPr>
            <a:lvl7pPr marL="1371531" indent="0">
              <a:buNone/>
              <a:defRPr sz="500"/>
            </a:lvl7pPr>
            <a:lvl8pPr marL="1600121" indent="0">
              <a:buNone/>
              <a:defRPr sz="500"/>
            </a:lvl8pPr>
            <a:lvl9pPr marL="1828709" indent="0">
              <a:buNone/>
              <a:defRPr sz="500"/>
            </a:lvl9pPr>
          </a:lstStyle>
          <a:p>
            <a:pPr lvl="0"/>
            <a:r>
              <a:rPr lang="en-US"/>
              <a:t>Edit Master text styles</a:t>
            </a:r>
          </a:p>
        </p:txBody>
      </p:sp>
      <p:sp>
        <p:nvSpPr>
          <p:cNvPr id="6" name="Title 1"/>
          <p:cNvSpPr>
            <a:spLocks noGrp="1"/>
          </p:cNvSpPr>
          <p:nvPr>
            <p:ph type="title"/>
          </p:nvPr>
        </p:nvSpPr>
        <p:spPr>
          <a:xfrm>
            <a:off x="839796" y="601663"/>
            <a:ext cx="7732713" cy="508000"/>
          </a:xfrm>
        </p:spPr>
        <p:txBody>
          <a:bodyPr/>
          <a:lstStyle/>
          <a:p>
            <a:r>
              <a:rPr lang="en-US"/>
              <a:t>Click to edit Master title style</a:t>
            </a:r>
          </a:p>
        </p:txBody>
      </p:sp>
      <p:sp>
        <p:nvSpPr>
          <p:cNvPr id="9" name="Rectangle 15"/>
          <p:cNvSpPr>
            <a:spLocks/>
          </p:cNvSpPr>
          <p:nvPr/>
        </p:nvSpPr>
        <p:spPr bwMode="auto">
          <a:xfrm>
            <a:off x="0" y="601663"/>
            <a:ext cx="141288" cy="508000"/>
          </a:xfrm>
          <a:prstGeom prst="rect">
            <a:avLst/>
          </a:prstGeom>
          <a:solidFill>
            <a:srgbClr val="70BF4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25401" tIns="25401" rIns="25401" bIns="25401"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srgbClr val="FFFFFF"/>
              </a:solidFill>
              <a:effectLst/>
              <a:uLnTx/>
              <a:uFillTx/>
              <a:latin typeface="Helvetica Light"/>
            </a:endParaRPr>
          </a:p>
        </p:txBody>
      </p:sp>
    </p:spTree>
    <p:extLst>
      <p:ext uri="{BB962C8B-B14F-4D97-AF65-F5344CB8AC3E}">
        <p14:creationId xmlns:p14="http://schemas.microsoft.com/office/powerpoint/2010/main" val="29611150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ustom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54056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44549" y="601663"/>
            <a:ext cx="8451851" cy="508000"/>
          </a:xfrm>
        </p:spPr>
        <p:txBody>
          <a:bodyPr/>
          <a:lstStyle/>
          <a:p>
            <a:r>
              <a:rPr lang="en-US"/>
              <a:t>Click to edit Master title style</a:t>
            </a:r>
          </a:p>
        </p:txBody>
      </p:sp>
      <p:sp>
        <p:nvSpPr>
          <p:cNvPr id="3" name="Content Placeholder 2"/>
          <p:cNvSpPr>
            <a:spLocks noGrp="1"/>
          </p:cNvSpPr>
          <p:nvPr>
            <p:ph sz="half" idx="1"/>
          </p:nvPr>
        </p:nvSpPr>
        <p:spPr>
          <a:xfrm>
            <a:off x="844552" y="1619250"/>
            <a:ext cx="5213351" cy="4603750"/>
          </a:xfrm>
        </p:spPr>
        <p:txBody>
          <a:bodyPr/>
          <a:lstStyle>
            <a:lvl1pPr>
              <a:buClr>
                <a:srgbClr val="70BF41"/>
              </a:buClr>
              <a:buSzPct val="100000"/>
              <a:defRPr sz="1600">
                <a:solidFill>
                  <a:srgbClr val="52585F"/>
                </a:solidFill>
              </a:defRPr>
            </a:lvl1pPr>
            <a:lvl2pPr>
              <a:buClr>
                <a:srgbClr val="70BF41"/>
              </a:buClr>
              <a:buSzPct val="100000"/>
              <a:defRPr sz="1600">
                <a:solidFill>
                  <a:srgbClr val="52585F"/>
                </a:solidFill>
              </a:defRPr>
            </a:lvl2pPr>
            <a:lvl3pPr>
              <a:buClr>
                <a:srgbClr val="70BF41"/>
              </a:buClr>
              <a:buSzPct val="100000"/>
              <a:defRPr sz="1600">
                <a:solidFill>
                  <a:srgbClr val="52585F"/>
                </a:solidFill>
              </a:defRPr>
            </a:lvl3pPr>
            <a:lvl4pPr>
              <a:buClr>
                <a:srgbClr val="70BF41"/>
              </a:buClr>
              <a:buSzPct val="100000"/>
              <a:defRPr sz="1600">
                <a:solidFill>
                  <a:srgbClr val="52585F"/>
                </a:solidFill>
              </a:defRPr>
            </a:lvl4pPr>
            <a:lvl5pPr>
              <a:buClr>
                <a:srgbClr val="70BF41"/>
              </a:buClr>
              <a:buSzPct val="100000"/>
              <a:defRPr sz="1600">
                <a:solidFill>
                  <a:srgbClr val="52585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34106" y="1619250"/>
            <a:ext cx="5213351" cy="4603750"/>
          </a:xfrm>
        </p:spPr>
        <p:txBody>
          <a:bodyPr/>
          <a:lstStyle>
            <a:lvl1pPr>
              <a:buClr>
                <a:srgbClr val="70BF41"/>
              </a:buClr>
              <a:buSzPct val="100000"/>
              <a:defRPr sz="1600">
                <a:solidFill>
                  <a:srgbClr val="52585F"/>
                </a:solidFill>
              </a:defRPr>
            </a:lvl1pPr>
            <a:lvl2pPr>
              <a:buClr>
                <a:srgbClr val="70BF41"/>
              </a:buClr>
              <a:buSzPct val="100000"/>
              <a:defRPr sz="1600">
                <a:solidFill>
                  <a:srgbClr val="52585F"/>
                </a:solidFill>
              </a:defRPr>
            </a:lvl2pPr>
            <a:lvl3pPr>
              <a:buClr>
                <a:srgbClr val="70BF41"/>
              </a:buClr>
              <a:buSzPct val="100000"/>
              <a:defRPr sz="1600">
                <a:solidFill>
                  <a:srgbClr val="52585F"/>
                </a:solidFill>
              </a:defRPr>
            </a:lvl3pPr>
            <a:lvl4pPr>
              <a:buClr>
                <a:srgbClr val="70BF41"/>
              </a:buClr>
              <a:buSzPct val="100000"/>
              <a:defRPr sz="1600">
                <a:solidFill>
                  <a:srgbClr val="52585F"/>
                </a:solidFill>
              </a:defRPr>
            </a:lvl4pPr>
            <a:lvl5pPr>
              <a:buClr>
                <a:srgbClr val="70BF41"/>
              </a:buClr>
              <a:buSzPct val="100000"/>
              <a:defRPr sz="1600">
                <a:solidFill>
                  <a:srgbClr val="52585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15"/>
          <p:cNvSpPr>
            <a:spLocks/>
          </p:cNvSpPr>
          <p:nvPr/>
        </p:nvSpPr>
        <p:spPr bwMode="auto">
          <a:xfrm>
            <a:off x="0" y="601663"/>
            <a:ext cx="141288" cy="508000"/>
          </a:xfrm>
          <a:prstGeom prst="rect">
            <a:avLst/>
          </a:prstGeom>
          <a:solidFill>
            <a:srgbClr val="70BF4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25401" tIns="25401" rIns="25401" bIns="25401" anchor="ctr"/>
          <a:lstStyle/>
          <a:p>
            <a:pPr algn="ctr" eaLnBrk="1"/>
            <a:endParaRPr lang="en-US" altLang="en-US" sz="1600">
              <a:solidFill>
                <a:srgbClr val="FFFFFF"/>
              </a:solidFill>
            </a:endParaRPr>
          </a:p>
        </p:txBody>
      </p:sp>
    </p:spTree>
    <p:extLst>
      <p:ext uri="{BB962C8B-B14F-4D97-AF65-F5344CB8AC3E}">
        <p14:creationId xmlns:p14="http://schemas.microsoft.com/office/powerpoint/2010/main" val="39392441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2057400"/>
            <a:ext cx="6172200" cy="3803650"/>
          </a:xfrm>
        </p:spPr>
        <p:txBody>
          <a:bodyPr/>
          <a:lstStyle>
            <a:lvl1pPr>
              <a:defRPr sz="1600"/>
            </a:lvl1pPr>
            <a:lvl2pPr>
              <a:defRPr sz="1401"/>
            </a:lvl2pPr>
            <a:lvl3pPr>
              <a:defRPr sz="1200"/>
            </a:lvl3pPr>
            <a:lvl4pPr>
              <a:defRPr sz="1001"/>
            </a:lvl4pPr>
            <a:lvl5pPr>
              <a:defRPr sz="1001"/>
            </a:lvl5pPr>
            <a:lvl6pPr>
              <a:defRPr sz="1001"/>
            </a:lvl6pPr>
            <a:lvl7pPr>
              <a:defRPr sz="1001"/>
            </a:lvl7pPr>
            <a:lvl8pPr>
              <a:defRPr sz="1001"/>
            </a:lvl8pPr>
            <a:lvl9pPr>
              <a:defRPr sz="100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94" y="2057400"/>
            <a:ext cx="3932239" cy="3811588"/>
          </a:xfrm>
        </p:spPr>
        <p:txBody>
          <a:bodyPr/>
          <a:lstStyle>
            <a:lvl1pPr marL="0" indent="0">
              <a:buNone/>
              <a:defRPr sz="1600"/>
            </a:lvl1pPr>
            <a:lvl2pPr marL="228589" indent="0">
              <a:buNone/>
              <a:defRPr sz="700"/>
            </a:lvl2pPr>
            <a:lvl3pPr marL="457177" indent="0">
              <a:buNone/>
              <a:defRPr sz="601"/>
            </a:lvl3pPr>
            <a:lvl4pPr marL="685767" indent="0">
              <a:buNone/>
              <a:defRPr sz="500"/>
            </a:lvl4pPr>
            <a:lvl5pPr marL="914354" indent="0">
              <a:buNone/>
              <a:defRPr sz="500"/>
            </a:lvl5pPr>
            <a:lvl6pPr marL="1142943" indent="0">
              <a:buNone/>
              <a:defRPr sz="500"/>
            </a:lvl6pPr>
            <a:lvl7pPr marL="1371531" indent="0">
              <a:buNone/>
              <a:defRPr sz="500"/>
            </a:lvl7pPr>
            <a:lvl8pPr marL="1600121" indent="0">
              <a:buNone/>
              <a:defRPr sz="500"/>
            </a:lvl8pPr>
            <a:lvl9pPr marL="1828709" indent="0">
              <a:buNone/>
              <a:defRPr sz="500"/>
            </a:lvl9pPr>
          </a:lstStyle>
          <a:p>
            <a:pPr lvl="0"/>
            <a:r>
              <a:rPr lang="en-US"/>
              <a:t>Edit Master text styles</a:t>
            </a:r>
          </a:p>
        </p:txBody>
      </p:sp>
      <p:sp>
        <p:nvSpPr>
          <p:cNvPr id="6" name="Title 1"/>
          <p:cNvSpPr>
            <a:spLocks noGrp="1"/>
          </p:cNvSpPr>
          <p:nvPr>
            <p:ph type="title"/>
          </p:nvPr>
        </p:nvSpPr>
        <p:spPr>
          <a:xfrm>
            <a:off x="839794" y="601663"/>
            <a:ext cx="7732713" cy="508000"/>
          </a:xfrm>
        </p:spPr>
        <p:txBody>
          <a:bodyPr/>
          <a:lstStyle/>
          <a:p>
            <a:r>
              <a:rPr lang="en-US"/>
              <a:t>Click to edit Master title style</a:t>
            </a:r>
            <a:endParaRPr lang="en-US" dirty="0"/>
          </a:p>
        </p:txBody>
      </p:sp>
      <p:sp>
        <p:nvSpPr>
          <p:cNvPr id="9" name="Rectangle 15"/>
          <p:cNvSpPr>
            <a:spLocks/>
          </p:cNvSpPr>
          <p:nvPr/>
        </p:nvSpPr>
        <p:spPr bwMode="auto">
          <a:xfrm>
            <a:off x="0" y="601663"/>
            <a:ext cx="141288" cy="508000"/>
          </a:xfrm>
          <a:prstGeom prst="rect">
            <a:avLst/>
          </a:prstGeom>
          <a:solidFill>
            <a:srgbClr val="70BF4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25401" tIns="25401" rIns="25401" bIns="25401" anchor="ctr"/>
          <a:lstStyle/>
          <a:p>
            <a:pPr algn="ctr" eaLnBrk="1"/>
            <a:endParaRPr lang="en-US" altLang="en-US" sz="1600">
              <a:solidFill>
                <a:srgbClr val="FFFFFF"/>
              </a:solidFill>
            </a:endParaRPr>
          </a:p>
        </p:txBody>
      </p:sp>
    </p:spTree>
    <p:extLst>
      <p:ext uri="{BB962C8B-B14F-4D97-AF65-F5344CB8AC3E}">
        <p14:creationId xmlns:p14="http://schemas.microsoft.com/office/powerpoint/2010/main" val="7864604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Divider image">
    <p:bg>
      <p:bgPr>
        <a:solidFill>
          <a:srgbClr val="154F8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6347" y="3038071"/>
            <a:ext cx="10515600" cy="576263"/>
          </a:xfrm>
          <a:prstGeom prst="rect">
            <a:avLst/>
          </a:prstGeom>
        </p:spPr>
        <p:txBody>
          <a:bodyPr anchor="b"/>
          <a:lstStyle>
            <a:lvl1pPr algn="ctr">
              <a:defRPr sz="3001">
                <a:solidFill>
                  <a:srgbClr val="618339"/>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6407" y="3624263"/>
            <a:ext cx="10515600" cy="452438"/>
          </a:xfrm>
          <a:prstGeom prst="rect">
            <a:avLst/>
          </a:prstGeom>
        </p:spPr>
        <p:txBody>
          <a:bodyPr anchor="ctr"/>
          <a:lstStyle>
            <a:lvl1pPr marL="0" indent="0" algn="ctr">
              <a:buNone/>
              <a:defRPr sz="1801" b="0">
                <a:solidFill>
                  <a:schemeClr val="bg1"/>
                </a:solidFill>
              </a:defRPr>
            </a:lvl1pPr>
            <a:lvl2pPr marL="228589" indent="0">
              <a:buNone/>
              <a:defRPr sz="1001"/>
            </a:lvl2pPr>
            <a:lvl3pPr marL="457177" indent="0">
              <a:buNone/>
              <a:defRPr sz="900"/>
            </a:lvl3pPr>
            <a:lvl4pPr marL="685767" indent="0">
              <a:buNone/>
              <a:defRPr sz="800"/>
            </a:lvl4pPr>
            <a:lvl5pPr marL="914354" indent="0">
              <a:buNone/>
              <a:defRPr sz="800"/>
            </a:lvl5pPr>
            <a:lvl6pPr marL="1142943" indent="0">
              <a:buNone/>
              <a:defRPr sz="800"/>
            </a:lvl6pPr>
            <a:lvl7pPr marL="1371531" indent="0">
              <a:buNone/>
              <a:defRPr sz="800"/>
            </a:lvl7pPr>
            <a:lvl8pPr marL="1600121" indent="0">
              <a:buNone/>
              <a:defRPr sz="800"/>
            </a:lvl8pPr>
            <a:lvl9pPr marL="1828709" indent="0">
              <a:buNone/>
              <a:defRPr sz="800"/>
            </a:lvl9pPr>
          </a:lstStyle>
          <a:p>
            <a:pPr lvl="0"/>
            <a:r>
              <a:rPr lang="en-US"/>
              <a:t>Edit Master text styles</a:t>
            </a:r>
          </a:p>
        </p:txBody>
      </p:sp>
    </p:spTree>
    <p:extLst>
      <p:ext uri="{BB962C8B-B14F-4D97-AF65-F5344CB8AC3E}">
        <p14:creationId xmlns:p14="http://schemas.microsoft.com/office/powerpoint/2010/main" val="36751755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ivider icon">
    <p:bg>
      <p:bgPr>
        <a:solidFill>
          <a:srgbClr val="002352"/>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836347" y="3038071"/>
            <a:ext cx="10515600" cy="576263"/>
          </a:xfrm>
          <a:prstGeom prst="rect">
            <a:avLst/>
          </a:prstGeom>
        </p:spPr>
        <p:txBody>
          <a:bodyPr anchor="b"/>
          <a:lstStyle>
            <a:lvl1pPr algn="ctr">
              <a:defRPr sz="3001">
                <a:solidFill>
                  <a:srgbClr val="618339"/>
                </a:solidFill>
              </a:defRPr>
            </a:lvl1pPr>
          </a:lstStyle>
          <a:p>
            <a:r>
              <a:rPr lang="en-US"/>
              <a:t>Click to edit Master title style</a:t>
            </a:r>
            <a:endParaRPr lang="en-US" dirty="0"/>
          </a:p>
        </p:txBody>
      </p:sp>
      <p:sp>
        <p:nvSpPr>
          <p:cNvPr id="9" name="Text Placeholder 2"/>
          <p:cNvSpPr>
            <a:spLocks noGrp="1"/>
          </p:cNvSpPr>
          <p:nvPr>
            <p:ph type="body" idx="1"/>
          </p:nvPr>
        </p:nvSpPr>
        <p:spPr>
          <a:xfrm>
            <a:off x="826407" y="3624263"/>
            <a:ext cx="10515600" cy="452438"/>
          </a:xfrm>
          <a:prstGeom prst="rect">
            <a:avLst/>
          </a:prstGeom>
        </p:spPr>
        <p:txBody>
          <a:bodyPr anchor="ctr"/>
          <a:lstStyle>
            <a:lvl1pPr marL="0" indent="0" algn="ctr">
              <a:buNone/>
              <a:defRPr sz="1801" b="0">
                <a:solidFill>
                  <a:schemeClr val="bg1"/>
                </a:solidFill>
              </a:defRPr>
            </a:lvl1pPr>
            <a:lvl2pPr marL="228589" indent="0">
              <a:buNone/>
              <a:defRPr sz="1001"/>
            </a:lvl2pPr>
            <a:lvl3pPr marL="457177" indent="0">
              <a:buNone/>
              <a:defRPr sz="900"/>
            </a:lvl3pPr>
            <a:lvl4pPr marL="685767" indent="0">
              <a:buNone/>
              <a:defRPr sz="800"/>
            </a:lvl4pPr>
            <a:lvl5pPr marL="914354" indent="0">
              <a:buNone/>
              <a:defRPr sz="800"/>
            </a:lvl5pPr>
            <a:lvl6pPr marL="1142943" indent="0">
              <a:buNone/>
              <a:defRPr sz="800"/>
            </a:lvl6pPr>
            <a:lvl7pPr marL="1371531" indent="0">
              <a:buNone/>
              <a:defRPr sz="800"/>
            </a:lvl7pPr>
            <a:lvl8pPr marL="1600121" indent="0">
              <a:buNone/>
              <a:defRPr sz="800"/>
            </a:lvl8pPr>
            <a:lvl9pPr marL="1828709" indent="0">
              <a:buNone/>
              <a:defRPr sz="800"/>
            </a:lvl9pPr>
          </a:lstStyle>
          <a:p>
            <a:pPr lvl="0"/>
            <a:r>
              <a:rPr lang="en-US"/>
              <a:t>Edit Master text styles</a:t>
            </a:r>
          </a:p>
        </p:txBody>
      </p:sp>
    </p:spTree>
    <p:extLst>
      <p:ext uri="{BB962C8B-B14F-4D97-AF65-F5344CB8AC3E}">
        <p14:creationId xmlns:p14="http://schemas.microsoft.com/office/powerpoint/2010/main" val="33612780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1_Cover">
    <p:spTree>
      <p:nvGrpSpPr>
        <p:cNvPr id="1" name=""/>
        <p:cNvGrpSpPr/>
        <p:nvPr/>
      </p:nvGrpSpPr>
      <p:grpSpPr>
        <a:xfrm>
          <a:off x="0" y="0"/>
          <a:ext cx="0" cy="0"/>
          <a:chOff x="0" y="0"/>
          <a:chExt cx="0" cy="0"/>
        </a:xfrm>
      </p:grpSpPr>
      <p:sp>
        <p:nvSpPr>
          <p:cNvPr id="2" name="Title 1"/>
          <p:cNvSpPr>
            <a:spLocks noGrp="1"/>
          </p:cNvSpPr>
          <p:nvPr>
            <p:ph type="title"/>
          </p:nvPr>
        </p:nvSpPr>
        <p:spPr>
          <a:xfrm>
            <a:off x="617545" y="983582"/>
            <a:ext cx="4232023" cy="783306"/>
          </a:xfrm>
        </p:spPr>
        <p:txBody>
          <a:bodyPr/>
          <a:lstStyle>
            <a:lvl1pPr>
              <a:defRPr>
                <a:solidFill>
                  <a:srgbClr val="155FA0"/>
                </a:solidFill>
              </a:defRPr>
            </a:lvl1pPr>
          </a:lstStyle>
          <a:p>
            <a:r>
              <a:rPr lang="en-US"/>
              <a:t>Click to edit Master title style</a:t>
            </a:r>
            <a:endParaRPr lang="en-US" dirty="0"/>
          </a:p>
        </p:txBody>
      </p:sp>
      <p:pic>
        <p:nvPicPr>
          <p:cNvPr id="7" name="Picture 6" descr="pasted-image.pdf"/>
          <p:cNvPicPr>
            <a:picLocks noChangeAspect="1"/>
          </p:cNvPicPr>
          <p:nvPr/>
        </p:nvPicPr>
        <p:blipFill>
          <a:blip r:embed="rId2">
            <a:alphaModFix amt="20000"/>
            <a:extLst>
              <a:ext uri="{28A0092B-C50C-407E-A947-70E740481C1C}">
                <a14:useLocalDpi xmlns:a14="http://schemas.microsoft.com/office/drawing/2010/main"/>
              </a:ext>
            </a:extLst>
          </a:blip>
          <a:srcRect/>
          <a:stretch>
            <a:fillRect/>
          </a:stretch>
        </p:blipFill>
        <p:spPr bwMode="auto">
          <a:xfrm>
            <a:off x="0" y="3135313"/>
            <a:ext cx="12192000"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a:spLocks/>
          </p:cNvSpPr>
          <p:nvPr/>
        </p:nvSpPr>
        <p:spPr bwMode="auto">
          <a:xfrm>
            <a:off x="1" y="969973"/>
            <a:ext cx="160339" cy="796925"/>
          </a:xfrm>
          <a:prstGeom prst="rect">
            <a:avLst/>
          </a:prstGeom>
          <a:solidFill>
            <a:srgbClr val="618339"/>
          </a:solidFill>
          <a:ln>
            <a:noFill/>
          </a:ln>
          <a:extLst/>
        </p:spPr>
        <p:txBody>
          <a:bodyPr lIns="25401" tIns="25401" rIns="25401" bIns="25401" anchor="ctr"/>
          <a:lstStyle/>
          <a:p>
            <a:pPr marL="0" marR="0" lvl="0" indent="0" algn="ctr" defTabSz="412730" rtl="0" eaLnBrk="1"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FFFFFF"/>
              </a:solidFill>
              <a:effectLst/>
              <a:uLnTx/>
              <a:uFillTx/>
              <a:latin typeface="Helvetica Light" pitchFamily="1" charset="0"/>
              <a:ea typeface="MS PGothic" panose="020B0600070205080204" pitchFamily="34" charset="-128"/>
              <a:cs typeface="+mn-cs"/>
              <a:sym typeface="Helvetica Light" pitchFamily="1" charset="0"/>
            </a:endParaRPr>
          </a:p>
        </p:txBody>
      </p:sp>
      <p:sp>
        <p:nvSpPr>
          <p:cNvPr id="15" name="Text Placeholder 14"/>
          <p:cNvSpPr>
            <a:spLocks noGrp="1"/>
          </p:cNvSpPr>
          <p:nvPr>
            <p:ph type="body" sz="quarter" idx="11" hasCustomPrompt="1"/>
          </p:nvPr>
        </p:nvSpPr>
        <p:spPr>
          <a:xfrm>
            <a:off x="617541" y="1981200"/>
            <a:ext cx="4232275" cy="457200"/>
          </a:xfrm>
        </p:spPr>
        <p:txBody>
          <a:bodyPr anchor="ctr"/>
          <a:lstStyle>
            <a:lvl1pPr>
              <a:lnSpc>
                <a:spcPct val="100000"/>
              </a:lnSpc>
              <a:defRPr sz="1500" b="0"/>
            </a:lvl1pPr>
          </a:lstStyle>
          <a:p>
            <a:pPr lvl="0"/>
            <a:r>
              <a:rPr lang="vi-VN"/>
              <a:t>Presentation date</a:t>
            </a:r>
            <a:endParaRPr lang="en-US"/>
          </a:p>
        </p:txBody>
      </p:sp>
      <p:sp>
        <p:nvSpPr>
          <p:cNvPr id="17" name="Rectangle 3"/>
          <p:cNvSpPr>
            <a:spLocks/>
          </p:cNvSpPr>
          <p:nvPr/>
        </p:nvSpPr>
        <p:spPr bwMode="auto">
          <a:xfrm>
            <a:off x="600082" y="6222739"/>
            <a:ext cx="5979319" cy="20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5401" tIns="25401" rIns="25401" bIns="25401" anchor="ctr">
            <a:spAutoFit/>
          </a:bodyPr>
          <a:lstStyle>
            <a:lvl1pPr defTabSz="457200">
              <a:defRPr sz="5000">
                <a:solidFill>
                  <a:srgbClr val="000000"/>
                </a:solidFill>
                <a:latin typeface="Helvetica Light" pitchFamily="1" charset="0"/>
                <a:ea typeface="MS PGothic" panose="020B0600070205080204" pitchFamily="34" charset="-128"/>
                <a:sym typeface="Helvetica Light" pitchFamily="1" charset="0"/>
              </a:defRPr>
            </a:lvl1pPr>
            <a:lvl2pPr defTabSz="457200">
              <a:defRPr sz="5000">
                <a:solidFill>
                  <a:srgbClr val="000000"/>
                </a:solidFill>
                <a:latin typeface="Helvetica Light" pitchFamily="1" charset="0"/>
                <a:ea typeface="MS PGothic" panose="020B0600070205080204" pitchFamily="34" charset="-128"/>
                <a:sym typeface="Helvetica Light" pitchFamily="1" charset="0"/>
              </a:defRPr>
            </a:lvl2pPr>
            <a:lvl3pPr defTabSz="457200">
              <a:defRPr sz="5000">
                <a:solidFill>
                  <a:srgbClr val="000000"/>
                </a:solidFill>
                <a:latin typeface="Helvetica Light" pitchFamily="1" charset="0"/>
                <a:ea typeface="MS PGothic" panose="020B0600070205080204" pitchFamily="34" charset="-128"/>
                <a:sym typeface="Helvetica Light" pitchFamily="1" charset="0"/>
              </a:defRPr>
            </a:lvl3pPr>
            <a:lvl4pPr defTabSz="457200">
              <a:defRPr sz="5000">
                <a:solidFill>
                  <a:srgbClr val="000000"/>
                </a:solidFill>
                <a:latin typeface="Helvetica Light" pitchFamily="1" charset="0"/>
                <a:ea typeface="MS PGothic" panose="020B0600070205080204" pitchFamily="34" charset="-128"/>
                <a:sym typeface="Helvetica Light" pitchFamily="1" charset="0"/>
              </a:defRPr>
            </a:lvl4pPr>
            <a:lvl5pPr defTabSz="457200">
              <a:defRPr sz="5000">
                <a:solidFill>
                  <a:srgbClr val="000000"/>
                </a:solidFill>
                <a:latin typeface="Helvetica Light" pitchFamily="1" charset="0"/>
                <a:ea typeface="MS PGothic" panose="020B0600070205080204" pitchFamily="34" charset="-128"/>
                <a:sym typeface="Helvetica Light" pitchFamily="1" charset="0"/>
              </a:defRPr>
            </a:lvl5pPr>
            <a:lvl6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6pPr>
            <a:lvl7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7pPr>
            <a:lvl8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8pPr>
            <a:lvl9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9pPr>
          </a:lstStyle>
          <a:p>
            <a:pPr marL="0" marR="0" lvl="0" indent="0" algn="l" defTabSz="228589" rtl="0" eaLnBrk="1" fontAlgn="base" latinLnBrk="0" hangingPunct="0">
              <a:lnSpc>
                <a:spcPct val="100000"/>
              </a:lnSpc>
              <a:spcBef>
                <a:spcPct val="0"/>
              </a:spcBef>
              <a:spcAft>
                <a:spcPct val="0"/>
              </a:spcAft>
              <a:buClrTx/>
              <a:buSzTx/>
              <a:buFontTx/>
              <a:buNone/>
              <a:tabLst/>
              <a:defRPr/>
            </a:pPr>
            <a:r>
              <a:rPr kumimoji="0" lang="en-US" altLang="en-US" sz="1001" b="0" i="0" u="none" strike="noStrike" kern="1200" cap="none" spc="0" normalizeH="0" baseline="0" noProof="0" dirty="0">
                <a:ln>
                  <a:noFill/>
                </a:ln>
                <a:solidFill>
                  <a:srgbClr val="A6AAA9"/>
                </a:solidFill>
                <a:effectLst/>
                <a:uLnTx/>
                <a:uFillTx/>
                <a:latin typeface="Helvetica" panose="020B0604020202020204" pitchFamily="34" charset="0"/>
                <a:ea typeface="MS PGothic" panose="020B0600070205080204" pitchFamily="34" charset="-128"/>
                <a:cs typeface="+mn-cs"/>
                <a:sym typeface="Helvetica" panose="020B0604020202020204" pitchFamily="34" charset="0"/>
              </a:rPr>
              <a:t>Proprietary and Confidential. Copyright 2017, The HDF Group.</a:t>
            </a:r>
          </a:p>
        </p:txBody>
      </p:sp>
      <p:sp>
        <p:nvSpPr>
          <p:cNvPr id="18" name="Line 2"/>
          <p:cNvSpPr>
            <a:spLocks noChangeShapeType="1"/>
          </p:cNvSpPr>
          <p:nvPr/>
        </p:nvSpPr>
        <p:spPr bwMode="auto">
          <a:xfrm>
            <a:off x="-38098" y="3086100"/>
            <a:ext cx="12230100" cy="0"/>
          </a:xfrm>
          <a:prstGeom prst="line">
            <a:avLst/>
          </a:prstGeom>
          <a:noFill/>
          <a:ln w="50800">
            <a:solidFill>
              <a:srgbClr val="002452"/>
            </a:solidFill>
            <a:round/>
            <a:headEnd/>
            <a:tailEnd/>
          </a:ln>
          <a:extLst>
            <a:ext uri="{909E8E84-426E-40DD-AFC4-6F175D3DCCD1}">
              <a14:hiddenFill xmlns:a14="http://schemas.microsoft.com/office/drawing/2010/main">
                <a:noFill/>
              </a14:hiddenFill>
            </a:ext>
          </a:extLst>
        </p:spPr>
        <p:txBody>
          <a:bodyPr lIns="25401" tIns="25401" rIns="25401" bIns="25401" anchor="ctr"/>
          <a:lstStyle/>
          <a:p>
            <a:pPr marL="0" marR="0" lvl="0" indent="0" algn="l" defTabSz="412730" rtl="0" eaLnBrk="0" fontAlgn="base" latinLnBrk="0" hangingPunct="0">
              <a:lnSpc>
                <a:spcPct val="100000"/>
              </a:lnSpc>
              <a:spcBef>
                <a:spcPct val="0"/>
              </a:spcBef>
              <a:spcAft>
                <a:spcPct val="0"/>
              </a:spcAft>
              <a:buClrTx/>
              <a:buSzTx/>
              <a:buFontTx/>
              <a:buNone/>
              <a:tabLst/>
              <a:defRPr/>
            </a:pPr>
            <a:endParaRPr kumimoji="0" lang="en-US" sz="2500" b="0" i="0" u="none" strike="noStrike" kern="1200" cap="none" spc="0" normalizeH="0" baseline="0" noProof="0">
              <a:ln>
                <a:noFill/>
              </a:ln>
              <a:solidFill>
                <a:srgbClr val="000000"/>
              </a:solidFill>
              <a:effectLst/>
              <a:uLnTx/>
              <a:uFillTx/>
              <a:latin typeface="Helvetica Light" pitchFamily="1" charset="0"/>
              <a:ea typeface="MS PGothic" panose="020B0600070205080204" pitchFamily="34" charset="-128"/>
              <a:cs typeface="+mn-cs"/>
              <a:sym typeface="Helvetica Light" pitchFamily="1" charset="0"/>
            </a:endParaRPr>
          </a:p>
        </p:txBody>
      </p:sp>
      <p:pic>
        <p:nvPicPr>
          <p:cNvPr id="10" name="Picture 9">
            <a:extLst>
              <a:ext uri="{FF2B5EF4-FFF2-40B4-BE49-F238E27FC236}">
                <a16:creationId xmlns:a16="http://schemas.microsoft.com/office/drawing/2014/main" id="{320E4178-DF31-44F4-9979-D89ABF227F47}"/>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00075" y="5300213"/>
            <a:ext cx="1865568" cy="829141"/>
          </a:xfrm>
          <a:prstGeom prst="rect">
            <a:avLst/>
          </a:prstGeom>
        </p:spPr>
      </p:pic>
    </p:spTree>
    <p:extLst>
      <p:ext uri="{BB962C8B-B14F-4D97-AF65-F5344CB8AC3E}">
        <p14:creationId xmlns:p14="http://schemas.microsoft.com/office/powerpoint/2010/main" val="1406968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2057400"/>
            <a:ext cx="6052344" cy="3803650"/>
          </a:xfrm>
        </p:spPr>
        <p:txBody>
          <a:bodyPr/>
          <a:lstStyle>
            <a:lvl1pPr marL="0" indent="0">
              <a:buNone/>
              <a:defRPr sz="1600"/>
            </a:lvl1pPr>
            <a:lvl2pPr marL="228589" indent="0">
              <a:buNone/>
              <a:defRPr sz="1401"/>
            </a:lvl2pPr>
            <a:lvl3pPr marL="457177" indent="0">
              <a:buNone/>
              <a:defRPr sz="1200"/>
            </a:lvl3pPr>
            <a:lvl4pPr marL="685767" indent="0">
              <a:buNone/>
              <a:defRPr sz="1001"/>
            </a:lvl4pPr>
            <a:lvl5pPr marL="914354" indent="0">
              <a:buNone/>
              <a:defRPr sz="1001"/>
            </a:lvl5pPr>
            <a:lvl6pPr marL="1142943" indent="0">
              <a:buNone/>
              <a:defRPr sz="1001"/>
            </a:lvl6pPr>
            <a:lvl7pPr marL="1371531" indent="0">
              <a:buNone/>
              <a:defRPr sz="1001"/>
            </a:lvl7pPr>
            <a:lvl8pPr marL="1600121" indent="0">
              <a:buNone/>
              <a:defRPr sz="1001"/>
            </a:lvl8pPr>
            <a:lvl9pPr marL="1828709" indent="0">
              <a:buNone/>
              <a:defRPr sz="1001"/>
            </a:lvl9pPr>
          </a:lstStyle>
          <a:p>
            <a:pPr lvl="0"/>
            <a:r>
              <a:rPr lang="en-US" noProof="0">
                <a:sym typeface="Helvetica Light" charset="0"/>
              </a:rPr>
              <a:t>Click icon to add picture</a:t>
            </a:r>
          </a:p>
        </p:txBody>
      </p:sp>
      <p:sp>
        <p:nvSpPr>
          <p:cNvPr id="4" name="Text Placeholder 3"/>
          <p:cNvSpPr>
            <a:spLocks noGrp="1"/>
          </p:cNvSpPr>
          <p:nvPr>
            <p:ph type="body" sz="half" idx="2"/>
          </p:nvPr>
        </p:nvSpPr>
        <p:spPr>
          <a:xfrm>
            <a:off x="839794" y="2057400"/>
            <a:ext cx="3932239" cy="3811588"/>
          </a:xfrm>
        </p:spPr>
        <p:txBody>
          <a:bodyPr/>
          <a:lstStyle>
            <a:lvl1pPr marL="0" indent="0">
              <a:buNone/>
              <a:defRPr sz="1600"/>
            </a:lvl1pPr>
            <a:lvl2pPr marL="228589" indent="0">
              <a:buNone/>
              <a:defRPr sz="700"/>
            </a:lvl2pPr>
            <a:lvl3pPr marL="457177" indent="0">
              <a:buNone/>
              <a:defRPr sz="601"/>
            </a:lvl3pPr>
            <a:lvl4pPr marL="685767" indent="0">
              <a:buNone/>
              <a:defRPr sz="500"/>
            </a:lvl4pPr>
            <a:lvl5pPr marL="914354" indent="0">
              <a:buNone/>
              <a:defRPr sz="500"/>
            </a:lvl5pPr>
            <a:lvl6pPr marL="1142943" indent="0">
              <a:buNone/>
              <a:defRPr sz="500"/>
            </a:lvl6pPr>
            <a:lvl7pPr marL="1371531" indent="0">
              <a:buNone/>
              <a:defRPr sz="500"/>
            </a:lvl7pPr>
            <a:lvl8pPr marL="1600121" indent="0">
              <a:buNone/>
              <a:defRPr sz="500"/>
            </a:lvl8pPr>
            <a:lvl9pPr marL="1828709" indent="0">
              <a:buNone/>
              <a:defRPr sz="500"/>
            </a:lvl9pPr>
          </a:lstStyle>
          <a:p>
            <a:pPr lvl="0"/>
            <a:r>
              <a:rPr lang="en-US"/>
              <a:t>Edit Master text styles</a:t>
            </a:r>
          </a:p>
        </p:txBody>
      </p:sp>
      <p:sp>
        <p:nvSpPr>
          <p:cNvPr id="6" name="Title 1"/>
          <p:cNvSpPr>
            <a:spLocks noGrp="1"/>
          </p:cNvSpPr>
          <p:nvPr>
            <p:ph type="title"/>
          </p:nvPr>
        </p:nvSpPr>
        <p:spPr>
          <a:xfrm>
            <a:off x="839794" y="601663"/>
            <a:ext cx="7732713" cy="508000"/>
          </a:xfrm>
        </p:spPr>
        <p:txBody>
          <a:bodyPr/>
          <a:lstStyle/>
          <a:p>
            <a:r>
              <a:rPr lang="en-US"/>
              <a:t>Click to edit Master title style</a:t>
            </a:r>
            <a:endParaRPr lang="en-US" dirty="0"/>
          </a:p>
        </p:txBody>
      </p:sp>
      <p:sp>
        <p:nvSpPr>
          <p:cNvPr id="9" name="Rectangle 15"/>
          <p:cNvSpPr>
            <a:spLocks/>
          </p:cNvSpPr>
          <p:nvPr/>
        </p:nvSpPr>
        <p:spPr bwMode="auto">
          <a:xfrm>
            <a:off x="0" y="601663"/>
            <a:ext cx="141288" cy="508000"/>
          </a:xfrm>
          <a:prstGeom prst="rect">
            <a:avLst/>
          </a:prstGeom>
          <a:solidFill>
            <a:srgbClr val="70BF4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25401" tIns="25401" rIns="25401" bIns="25401" anchor="ctr"/>
          <a:lstStyle/>
          <a:p>
            <a:pPr algn="ctr" eaLnBrk="1"/>
            <a:endParaRPr lang="en-US" altLang="en-US" sz="1600">
              <a:solidFill>
                <a:srgbClr val="FFFFFF"/>
              </a:solidFill>
            </a:endParaRPr>
          </a:p>
        </p:txBody>
      </p:sp>
    </p:spTree>
    <p:extLst>
      <p:ext uri="{BB962C8B-B14F-4D97-AF65-F5344CB8AC3E}">
        <p14:creationId xmlns:p14="http://schemas.microsoft.com/office/powerpoint/2010/main" val="10830532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7" name="Oval 12"/>
          <p:cNvSpPr>
            <a:spLocks/>
          </p:cNvSpPr>
          <p:nvPr/>
        </p:nvSpPr>
        <p:spPr bwMode="auto">
          <a:xfrm>
            <a:off x="11235532" y="673894"/>
            <a:ext cx="362744" cy="363538"/>
          </a:xfrm>
          <a:prstGeom prst="ellipse">
            <a:avLst/>
          </a:prstGeom>
          <a:solidFill>
            <a:srgbClr val="70BF41"/>
          </a:solidFill>
          <a:ln>
            <a:noFill/>
          </a:ln>
          <a:extLst>
            <a:ext uri="{91240B29-F687-4F45-9708-019B960494DF}">
              <a14:hiddenLine xmlns:a14="http://schemas.microsoft.com/office/drawing/2010/main" w="9525">
                <a:solidFill>
                  <a:srgbClr val="000000"/>
                </a:solidFill>
                <a:round/>
                <a:headEnd/>
                <a:tailEnd/>
              </a14:hiddenLine>
            </a:ext>
          </a:extLst>
        </p:spPr>
        <p:txBody>
          <a:bodyPr lIns="25401" tIns="25401" rIns="25401" bIns="25401" anchor="ctr"/>
          <a:lstStyle/>
          <a:p>
            <a:pPr algn="ctr" eaLnBrk="1"/>
            <a:endParaRPr lang="en-US" altLang="en-US" sz="1600">
              <a:solidFill>
                <a:srgbClr val="70BF41"/>
              </a:solidFill>
            </a:endParaRP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943336" y="3546485"/>
            <a:ext cx="2209800" cy="2473325"/>
          </a:xfrm>
        </p:spPr>
        <p:txBody>
          <a:bodyPr/>
          <a:lstStyle>
            <a:lvl1pPr>
              <a:defRPr b="1"/>
            </a:lvl1pPr>
            <a:lvl2pPr>
              <a:defRPr sz="2000" b="0">
                <a:latin typeface="Helvetica" charset="0"/>
                <a:ea typeface="Helvetica" charset="0"/>
                <a:cs typeface="Helvetica" charset="0"/>
              </a:defRPr>
            </a:lvl2pPr>
            <a:lvl3pPr>
              <a:defRPr sz="1500" b="1">
                <a:latin typeface="Helvetica" charset="0"/>
                <a:ea typeface="Helvetica" charset="0"/>
                <a:cs typeface="Helvetica" charset="0"/>
              </a:defRPr>
            </a:lvl3pPr>
            <a:lvl4pPr>
              <a:defRPr sz="1500">
                <a:latin typeface="Helvetica" charset="0"/>
                <a:ea typeface="Helvetica" charset="0"/>
                <a:cs typeface="Helvetica" charset="0"/>
              </a:defRPr>
            </a:lvl4pPr>
            <a:lvl5pPr>
              <a:defRPr sz="1200">
                <a:latin typeface="Helvetica" charset="0"/>
                <a:ea typeface="Helvetica" charset="0"/>
                <a:cs typeface="Helvetica" charset="0"/>
              </a:defRPr>
            </a:lvl5pPr>
          </a:lstStyle>
          <a:p>
            <a:pPr lvl="2"/>
            <a:r>
              <a:rPr lang="vi-VN"/>
              <a:t>Third </a:t>
            </a:r>
            <a:r>
              <a:rPr lang="vi-VN" dirty="0"/>
              <a:t>level</a:t>
            </a:r>
          </a:p>
          <a:p>
            <a:pPr lvl="3"/>
            <a:r>
              <a:rPr lang="vi-VN" dirty="0"/>
              <a:t>Fourth level</a:t>
            </a:r>
          </a:p>
          <a:p>
            <a:pPr lvl="4"/>
            <a:r>
              <a:rPr lang="vi-VN" dirty="0"/>
              <a:t>Fifth level</a:t>
            </a:r>
            <a:endParaRPr lang="en-US" dirty="0"/>
          </a:p>
        </p:txBody>
      </p:sp>
      <p:sp>
        <p:nvSpPr>
          <p:cNvPr id="4" name="Rectangle 2"/>
          <p:cNvSpPr>
            <a:spLocks noGrp="1"/>
          </p:cNvSpPr>
          <p:nvPr>
            <p:ph type="sldNum" sz="quarter" idx="10"/>
          </p:nvPr>
        </p:nvSpPr>
        <p:spPr>
          <a:ln/>
        </p:spPr>
        <p:txBody>
          <a:bodyPr/>
          <a:lstStyle>
            <a:lvl1pPr>
              <a:defRPr/>
            </a:lvl1pPr>
          </a:lstStyle>
          <a:p>
            <a:fld id="{08B41059-143F-C84E-9C05-5A7D07127241}" type="slidenum">
              <a:rPr lang="en-US" smtClean="0"/>
              <a:t>‹#›</a:t>
            </a:fld>
            <a:endParaRPr lang="en-US"/>
          </a:p>
        </p:txBody>
      </p:sp>
      <p:sp>
        <p:nvSpPr>
          <p:cNvPr id="6" name="Rectangle 15"/>
          <p:cNvSpPr>
            <a:spLocks/>
          </p:cNvSpPr>
          <p:nvPr/>
        </p:nvSpPr>
        <p:spPr bwMode="auto">
          <a:xfrm>
            <a:off x="0" y="601663"/>
            <a:ext cx="141288" cy="508000"/>
          </a:xfrm>
          <a:prstGeom prst="rect">
            <a:avLst/>
          </a:prstGeom>
          <a:solidFill>
            <a:srgbClr val="70BF4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5401" tIns="25401" rIns="25401" bIns="25401" anchor="ctr"/>
          <a:lstStyle/>
          <a:p>
            <a:pPr algn="ctr" eaLnBrk="1"/>
            <a:endParaRPr lang="en-US" altLang="en-US" sz="1600">
              <a:solidFill>
                <a:srgbClr val="FFFFFF"/>
              </a:solidFill>
            </a:endParaRPr>
          </a:p>
        </p:txBody>
      </p:sp>
      <p:sp>
        <p:nvSpPr>
          <p:cNvPr id="8" name="Content Placeholder 2"/>
          <p:cNvSpPr>
            <a:spLocks noGrp="1"/>
          </p:cNvSpPr>
          <p:nvPr>
            <p:ph idx="11" hasCustomPrompt="1"/>
          </p:nvPr>
        </p:nvSpPr>
        <p:spPr>
          <a:xfrm>
            <a:off x="3642087" y="3546485"/>
            <a:ext cx="2209800" cy="2473325"/>
          </a:xfrm>
        </p:spPr>
        <p:txBody>
          <a:bodyPr/>
          <a:lstStyle>
            <a:lvl1pPr>
              <a:defRPr b="1"/>
            </a:lvl1pPr>
            <a:lvl2pPr>
              <a:defRPr sz="2000" b="0">
                <a:latin typeface="Helvetica" charset="0"/>
                <a:ea typeface="Helvetica" charset="0"/>
                <a:cs typeface="Helvetica" charset="0"/>
              </a:defRPr>
            </a:lvl2pPr>
            <a:lvl3pPr>
              <a:defRPr sz="1500" b="1">
                <a:latin typeface="Helvetica" charset="0"/>
                <a:ea typeface="Helvetica" charset="0"/>
                <a:cs typeface="Helvetica" charset="0"/>
              </a:defRPr>
            </a:lvl3pPr>
            <a:lvl4pPr>
              <a:defRPr sz="1500">
                <a:latin typeface="Helvetica" charset="0"/>
                <a:ea typeface="Helvetica" charset="0"/>
                <a:cs typeface="Helvetica" charset="0"/>
              </a:defRPr>
            </a:lvl4pPr>
            <a:lvl5pPr>
              <a:defRPr sz="1200">
                <a:latin typeface="Helvetica" charset="0"/>
                <a:ea typeface="Helvetica" charset="0"/>
                <a:cs typeface="Helvetica" charset="0"/>
              </a:defRPr>
            </a:lvl5pPr>
          </a:lstStyle>
          <a:p>
            <a:pPr lvl="2"/>
            <a:r>
              <a:rPr lang="vi-VN"/>
              <a:t>Third </a:t>
            </a:r>
            <a:r>
              <a:rPr lang="vi-VN" dirty="0"/>
              <a:t>level</a:t>
            </a:r>
          </a:p>
          <a:p>
            <a:pPr lvl="3"/>
            <a:r>
              <a:rPr lang="vi-VN" dirty="0"/>
              <a:t>Fourth level</a:t>
            </a:r>
          </a:p>
          <a:p>
            <a:pPr lvl="4"/>
            <a:r>
              <a:rPr lang="vi-VN" dirty="0"/>
              <a:t>Fifth level</a:t>
            </a:r>
            <a:endParaRPr lang="en-US" dirty="0"/>
          </a:p>
        </p:txBody>
      </p:sp>
      <p:sp>
        <p:nvSpPr>
          <p:cNvPr id="9" name="Content Placeholder 2"/>
          <p:cNvSpPr>
            <a:spLocks noGrp="1"/>
          </p:cNvSpPr>
          <p:nvPr>
            <p:ph idx="12" hasCustomPrompt="1"/>
          </p:nvPr>
        </p:nvSpPr>
        <p:spPr>
          <a:xfrm>
            <a:off x="6340836" y="3546485"/>
            <a:ext cx="2209800" cy="2473325"/>
          </a:xfrm>
        </p:spPr>
        <p:txBody>
          <a:bodyPr/>
          <a:lstStyle>
            <a:lvl1pPr>
              <a:defRPr b="1"/>
            </a:lvl1pPr>
            <a:lvl2pPr>
              <a:defRPr sz="2000" b="0">
                <a:latin typeface="Helvetica" charset="0"/>
                <a:ea typeface="Helvetica" charset="0"/>
                <a:cs typeface="Helvetica" charset="0"/>
              </a:defRPr>
            </a:lvl2pPr>
            <a:lvl3pPr>
              <a:defRPr sz="1500" b="1">
                <a:latin typeface="Helvetica" charset="0"/>
                <a:ea typeface="Helvetica" charset="0"/>
                <a:cs typeface="Helvetica" charset="0"/>
              </a:defRPr>
            </a:lvl3pPr>
            <a:lvl4pPr>
              <a:defRPr sz="1500">
                <a:latin typeface="Helvetica" charset="0"/>
                <a:ea typeface="Helvetica" charset="0"/>
                <a:cs typeface="Helvetica" charset="0"/>
              </a:defRPr>
            </a:lvl4pPr>
            <a:lvl5pPr>
              <a:defRPr sz="1200">
                <a:latin typeface="Helvetica" charset="0"/>
                <a:ea typeface="Helvetica" charset="0"/>
                <a:cs typeface="Helvetica" charset="0"/>
              </a:defRPr>
            </a:lvl5pPr>
          </a:lstStyle>
          <a:p>
            <a:pPr lvl="2"/>
            <a:r>
              <a:rPr lang="vi-VN"/>
              <a:t>Third </a:t>
            </a:r>
            <a:r>
              <a:rPr lang="vi-VN" dirty="0"/>
              <a:t>level</a:t>
            </a:r>
          </a:p>
          <a:p>
            <a:pPr lvl="3"/>
            <a:r>
              <a:rPr lang="vi-VN" dirty="0"/>
              <a:t>Fourth level</a:t>
            </a:r>
          </a:p>
          <a:p>
            <a:pPr lvl="4"/>
            <a:r>
              <a:rPr lang="vi-VN" dirty="0"/>
              <a:t>Fifth level</a:t>
            </a:r>
            <a:endParaRPr lang="en-US" dirty="0"/>
          </a:p>
        </p:txBody>
      </p:sp>
      <p:sp>
        <p:nvSpPr>
          <p:cNvPr id="10" name="Content Placeholder 2"/>
          <p:cNvSpPr>
            <a:spLocks noGrp="1"/>
          </p:cNvSpPr>
          <p:nvPr>
            <p:ph idx="13" hasCustomPrompt="1"/>
          </p:nvPr>
        </p:nvSpPr>
        <p:spPr>
          <a:xfrm>
            <a:off x="9039587" y="3546485"/>
            <a:ext cx="2209800" cy="2473325"/>
          </a:xfrm>
        </p:spPr>
        <p:txBody>
          <a:bodyPr/>
          <a:lstStyle>
            <a:lvl1pPr>
              <a:defRPr b="1"/>
            </a:lvl1pPr>
            <a:lvl2pPr>
              <a:defRPr sz="2000" b="0">
                <a:latin typeface="Helvetica" charset="0"/>
                <a:ea typeface="Helvetica" charset="0"/>
                <a:cs typeface="Helvetica" charset="0"/>
              </a:defRPr>
            </a:lvl2pPr>
            <a:lvl3pPr>
              <a:defRPr sz="1500" b="1">
                <a:latin typeface="Helvetica" charset="0"/>
                <a:ea typeface="Helvetica" charset="0"/>
                <a:cs typeface="Helvetica" charset="0"/>
              </a:defRPr>
            </a:lvl3pPr>
            <a:lvl4pPr>
              <a:defRPr sz="1500">
                <a:latin typeface="Helvetica" charset="0"/>
                <a:ea typeface="Helvetica" charset="0"/>
                <a:cs typeface="Helvetica" charset="0"/>
              </a:defRPr>
            </a:lvl4pPr>
            <a:lvl5pPr>
              <a:defRPr sz="1200">
                <a:latin typeface="Helvetica" charset="0"/>
                <a:ea typeface="Helvetica" charset="0"/>
                <a:cs typeface="Helvetica" charset="0"/>
              </a:defRPr>
            </a:lvl5pPr>
          </a:lstStyle>
          <a:p>
            <a:pPr lvl="2"/>
            <a:r>
              <a:rPr lang="vi-VN"/>
              <a:t>Third </a:t>
            </a:r>
            <a:r>
              <a:rPr lang="vi-VN" dirty="0"/>
              <a:t>level</a:t>
            </a:r>
          </a:p>
          <a:p>
            <a:pPr lvl="3"/>
            <a:r>
              <a:rPr lang="vi-VN" dirty="0"/>
              <a:t>Fourth level</a:t>
            </a:r>
          </a:p>
          <a:p>
            <a:pPr lvl="4"/>
            <a:r>
              <a:rPr lang="vi-VN" dirty="0"/>
              <a:t>Fifth level</a:t>
            </a:r>
            <a:endParaRPr lang="en-US" dirty="0"/>
          </a:p>
        </p:txBody>
      </p:sp>
      <p:pic>
        <p:nvPicPr>
          <p:cNvPr id="11" name="Picture 5"/>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bwMode="auto">
          <a:xfrm>
            <a:off x="9677406" y="598199"/>
            <a:ext cx="1292703" cy="5745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416671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list">
    <p:spTree>
      <p:nvGrpSpPr>
        <p:cNvPr id="1" name=""/>
        <p:cNvGrpSpPr/>
        <p:nvPr/>
      </p:nvGrpSpPr>
      <p:grpSpPr>
        <a:xfrm>
          <a:off x="0" y="0"/>
          <a:ext cx="0" cy="0"/>
          <a:chOff x="0" y="0"/>
          <a:chExt cx="0" cy="0"/>
        </a:xfrm>
      </p:grpSpPr>
      <p:sp>
        <p:nvSpPr>
          <p:cNvPr id="4" name="Text Placeholder 10"/>
          <p:cNvSpPr>
            <a:spLocks noGrp="1"/>
          </p:cNvSpPr>
          <p:nvPr>
            <p:ph type="body" sz="quarter" idx="11" hasCustomPrompt="1"/>
          </p:nvPr>
        </p:nvSpPr>
        <p:spPr>
          <a:xfrm>
            <a:off x="844556" y="1619250"/>
            <a:ext cx="10390981" cy="4248150"/>
          </a:xfrm>
        </p:spPr>
        <p:txBody>
          <a:bodyPr/>
          <a:lstStyle>
            <a:lvl1pPr marL="342882" marR="0" indent="-342882" algn="l" defTabSz="232161" rtl="0" eaLnBrk="0" fontAlgn="base" latinLnBrk="0" hangingPunct="0">
              <a:lnSpc>
                <a:spcPct val="150000"/>
              </a:lnSpc>
              <a:spcBef>
                <a:spcPts val="0"/>
              </a:spcBef>
              <a:spcAft>
                <a:spcPct val="0"/>
              </a:spcAft>
              <a:buClrTx/>
              <a:buSzPct val="75000"/>
              <a:buFont typeface="Arial" panose="020B0604020202020204" pitchFamily="34" charset="0"/>
              <a:buChar char="•"/>
              <a:tabLst/>
              <a:defRPr sz="2100" b="0" baseline="0">
                <a:solidFill>
                  <a:srgbClr val="52585F"/>
                </a:solidFill>
              </a:defRPr>
            </a:lvl1pPr>
            <a:lvl2pPr marL="521470" marR="0" indent="-342882" algn="l" defTabSz="232161" rtl="0" eaLnBrk="0" fontAlgn="base" latinLnBrk="0" hangingPunct="0">
              <a:lnSpc>
                <a:spcPct val="150000"/>
              </a:lnSpc>
              <a:spcBef>
                <a:spcPts val="169"/>
              </a:spcBef>
              <a:spcAft>
                <a:spcPct val="0"/>
              </a:spcAft>
              <a:buClrTx/>
              <a:buSzPct val="75000"/>
              <a:buFont typeface="Arial" panose="020B0604020202020204" pitchFamily="34" charset="0"/>
              <a:buChar char="•"/>
              <a:tabLst/>
              <a:defRPr sz="2100" b="0">
                <a:solidFill>
                  <a:srgbClr val="52585F"/>
                </a:solidFill>
              </a:defRPr>
            </a:lvl2pPr>
            <a:lvl3pPr marL="700052" indent="-342882">
              <a:lnSpc>
                <a:spcPct val="150000"/>
              </a:lnSpc>
              <a:buFont typeface="Arial" panose="020B0604020202020204" pitchFamily="34" charset="0"/>
              <a:buChar char="•"/>
              <a:defRPr sz="2100"/>
            </a:lvl3pPr>
          </a:lstStyle>
          <a:p>
            <a:pPr lvl="0"/>
            <a:r>
              <a:rPr lang="en-US"/>
              <a:t>List item one</a:t>
            </a:r>
          </a:p>
          <a:p>
            <a:pPr lvl="0"/>
            <a:r>
              <a:rPr lang="en-US"/>
              <a:t>List item two</a:t>
            </a:r>
          </a:p>
          <a:p>
            <a:pPr lvl="1"/>
            <a:r>
              <a:rPr lang="en-US"/>
              <a:t>Sub item one </a:t>
            </a:r>
          </a:p>
          <a:p>
            <a:pPr lvl="1"/>
            <a:r>
              <a:rPr lang="en-US"/>
              <a:t>Sub item two</a:t>
            </a:r>
          </a:p>
          <a:p>
            <a:pPr lvl="2"/>
            <a:r>
              <a:rPr lang="en-US"/>
              <a:t>Sub item three</a:t>
            </a:r>
          </a:p>
          <a:p>
            <a:pPr lvl="2"/>
            <a:r>
              <a:rPr lang="en-US"/>
              <a:t>Sub item four</a:t>
            </a:r>
          </a:p>
        </p:txBody>
      </p:sp>
      <p:sp>
        <p:nvSpPr>
          <p:cNvPr id="9" name="Title 1"/>
          <p:cNvSpPr>
            <a:spLocks noGrp="1"/>
          </p:cNvSpPr>
          <p:nvPr>
            <p:ph type="title"/>
          </p:nvPr>
        </p:nvSpPr>
        <p:spPr>
          <a:xfrm>
            <a:off x="844559" y="601663"/>
            <a:ext cx="8947151" cy="508000"/>
          </a:xfrm>
        </p:spPr>
        <p:txBody>
          <a:bodyPr/>
          <a:lstStyle/>
          <a:p>
            <a:r>
              <a:rPr lang="en-US"/>
              <a:t>Click to edit Master title style</a:t>
            </a:r>
          </a:p>
        </p:txBody>
      </p:sp>
    </p:spTree>
    <p:extLst>
      <p:ext uri="{BB962C8B-B14F-4D97-AF65-F5344CB8AC3E}">
        <p14:creationId xmlns:p14="http://schemas.microsoft.com/office/powerpoint/2010/main" val="4265209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with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10"/>
          <p:cNvSpPr>
            <a:spLocks noGrp="1"/>
          </p:cNvSpPr>
          <p:nvPr>
            <p:ph type="body" sz="quarter" idx="11" hasCustomPrompt="1"/>
          </p:nvPr>
        </p:nvSpPr>
        <p:spPr>
          <a:xfrm>
            <a:off x="844558" y="1619250"/>
            <a:ext cx="5137151" cy="514350"/>
          </a:xfrm>
        </p:spPr>
        <p:txBody>
          <a:bodyPr/>
          <a:lstStyle>
            <a:lvl1pPr marL="0" indent="0">
              <a:buNone/>
              <a:defRPr baseline="0"/>
            </a:lvl1pPr>
          </a:lstStyle>
          <a:p>
            <a:pPr lvl="0"/>
            <a:r>
              <a:rPr lang="en-US"/>
              <a:t>Paragraph title</a:t>
            </a:r>
          </a:p>
        </p:txBody>
      </p:sp>
      <p:sp>
        <p:nvSpPr>
          <p:cNvPr id="7" name="Picture Placeholder 6"/>
          <p:cNvSpPr>
            <a:spLocks noGrp="1"/>
          </p:cNvSpPr>
          <p:nvPr>
            <p:ph type="pic" sz="quarter" idx="12"/>
          </p:nvPr>
        </p:nvSpPr>
        <p:spPr>
          <a:xfrm>
            <a:off x="6324603" y="1619250"/>
            <a:ext cx="4910932" cy="4603750"/>
          </a:xfrm>
        </p:spPr>
        <p:txBody>
          <a:bodyPr/>
          <a:lstStyle/>
          <a:p>
            <a:r>
              <a:rPr lang="en-US"/>
              <a:t>Click icon to add picture</a:t>
            </a:r>
          </a:p>
        </p:txBody>
      </p:sp>
      <p:sp>
        <p:nvSpPr>
          <p:cNvPr id="8" name="Text Placeholder 10"/>
          <p:cNvSpPr>
            <a:spLocks noGrp="1"/>
          </p:cNvSpPr>
          <p:nvPr>
            <p:ph type="body" sz="quarter" idx="13" hasCustomPrompt="1"/>
          </p:nvPr>
        </p:nvSpPr>
        <p:spPr>
          <a:xfrm>
            <a:off x="844558" y="2340680"/>
            <a:ext cx="5137151" cy="3882335"/>
          </a:xfrm>
        </p:spPr>
        <p:txBody>
          <a:bodyPr/>
          <a:lstStyle>
            <a:lvl1pPr marL="0" indent="0">
              <a:buNone/>
              <a:defRPr sz="1125" b="0" baseline="0"/>
            </a:lvl1pPr>
          </a:lstStyle>
          <a:p>
            <a:pPr lvl="0"/>
            <a:r>
              <a:rPr lang="en-US"/>
              <a:t>Content</a:t>
            </a:r>
          </a:p>
        </p:txBody>
      </p:sp>
    </p:spTree>
    <p:extLst>
      <p:ext uri="{BB962C8B-B14F-4D97-AF65-F5344CB8AC3E}">
        <p14:creationId xmlns:p14="http://schemas.microsoft.com/office/powerpoint/2010/main" val="602736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 columns ">
    <p:spTree>
      <p:nvGrpSpPr>
        <p:cNvPr id="1" name=""/>
        <p:cNvGrpSpPr/>
        <p:nvPr/>
      </p:nvGrpSpPr>
      <p:grpSpPr>
        <a:xfrm>
          <a:off x="0" y="0"/>
          <a:ext cx="0" cy="0"/>
          <a:chOff x="0" y="0"/>
          <a:chExt cx="0" cy="0"/>
        </a:xfrm>
      </p:grpSpPr>
      <p:sp>
        <p:nvSpPr>
          <p:cNvPr id="2" name="Title 1"/>
          <p:cNvSpPr>
            <a:spLocks noGrp="1"/>
          </p:cNvSpPr>
          <p:nvPr>
            <p:ph type="title"/>
          </p:nvPr>
        </p:nvSpPr>
        <p:spPr>
          <a:xfrm>
            <a:off x="844559" y="601663"/>
            <a:ext cx="8947151" cy="508000"/>
          </a:xfrm>
        </p:spPr>
        <p:txBody>
          <a:bodyPr/>
          <a:lstStyle/>
          <a:p>
            <a:r>
              <a:rPr lang="en-US"/>
              <a:t>Click to edit Master title style</a:t>
            </a:r>
          </a:p>
        </p:txBody>
      </p:sp>
      <p:sp>
        <p:nvSpPr>
          <p:cNvPr id="9" name="Text Placeholder 10"/>
          <p:cNvSpPr>
            <a:spLocks noGrp="1"/>
          </p:cNvSpPr>
          <p:nvPr>
            <p:ph type="body" sz="quarter" idx="11" hasCustomPrompt="1"/>
          </p:nvPr>
        </p:nvSpPr>
        <p:spPr>
          <a:xfrm>
            <a:off x="844549" y="1619250"/>
            <a:ext cx="4870451" cy="552450"/>
          </a:xfrm>
        </p:spPr>
        <p:txBody>
          <a:bodyPr/>
          <a:lstStyle>
            <a:lvl1pPr marL="0" indent="0">
              <a:buNone/>
              <a:defRPr baseline="0"/>
            </a:lvl1pPr>
          </a:lstStyle>
          <a:p>
            <a:pPr lvl="0"/>
            <a:r>
              <a:rPr lang="en-US"/>
              <a:t>Paragraph title</a:t>
            </a:r>
          </a:p>
        </p:txBody>
      </p:sp>
      <p:sp>
        <p:nvSpPr>
          <p:cNvPr id="11" name="Text Placeholder 10"/>
          <p:cNvSpPr>
            <a:spLocks noGrp="1"/>
          </p:cNvSpPr>
          <p:nvPr>
            <p:ph type="body" sz="quarter" idx="12" hasCustomPrompt="1"/>
          </p:nvPr>
        </p:nvSpPr>
        <p:spPr>
          <a:xfrm>
            <a:off x="6096005" y="1619250"/>
            <a:ext cx="5139531" cy="552450"/>
          </a:xfrm>
        </p:spPr>
        <p:txBody>
          <a:bodyPr/>
          <a:lstStyle>
            <a:lvl1pPr marL="0" indent="0">
              <a:buNone/>
              <a:defRPr baseline="0"/>
            </a:lvl1pPr>
          </a:lstStyle>
          <a:p>
            <a:pPr lvl="0"/>
            <a:r>
              <a:rPr lang="en-US"/>
              <a:t>Paragraph title</a:t>
            </a:r>
          </a:p>
        </p:txBody>
      </p:sp>
      <p:sp>
        <p:nvSpPr>
          <p:cNvPr id="13" name="Text Placeholder 10"/>
          <p:cNvSpPr>
            <a:spLocks noGrp="1"/>
          </p:cNvSpPr>
          <p:nvPr>
            <p:ph type="body" sz="quarter" idx="13" hasCustomPrompt="1"/>
          </p:nvPr>
        </p:nvSpPr>
        <p:spPr>
          <a:xfrm>
            <a:off x="844549" y="2324100"/>
            <a:ext cx="4870451" cy="3771900"/>
          </a:xfrm>
        </p:spPr>
        <p:txBody>
          <a:bodyPr/>
          <a:lstStyle>
            <a:lvl1pPr marL="0" indent="0">
              <a:buNone/>
              <a:defRPr sz="1125" b="0" baseline="0"/>
            </a:lvl1pPr>
          </a:lstStyle>
          <a:p>
            <a:pPr lvl="0"/>
            <a:r>
              <a:rPr lang="en-US"/>
              <a:t>Paragraph title</a:t>
            </a:r>
          </a:p>
        </p:txBody>
      </p:sp>
      <p:sp>
        <p:nvSpPr>
          <p:cNvPr id="14" name="Text Placeholder 10"/>
          <p:cNvSpPr>
            <a:spLocks noGrp="1"/>
          </p:cNvSpPr>
          <p:nvPr>
            <p:ph type="body" sz="quarter" idx="14" hasCustomPrompt="1"/>
          </p:nvPr>
        </p:nvSpPr>
        <p:spPr>
          <a:xfrm>
            <a:off x="6096005" y="2324100"/>
            <a:ext cx="5139531" cy="3771900"/>
          </a:xfrm>
        </p:spPr>
        <p:txBody>
          <a:bodyPr/>
          <a:lstStyle>
            <a:lvl1pPr marL="0" indent="0">
              <a:buNone/>
              <a:defRPr sz="1125" b="0" baseline="0"/>
            </a:lvl1pPr>
          </a:lstStyle>
          <a:p>
            <a:pPr lvl="0"/>
            <a:r>
              <a:rPr lang="en-US"/>
              <a:t>Paragraph title</a:t>
            </a:r>
          </a:p>
        </p:txBody>
      </p:sp>
    </p:spTree>
    <p:extLst>
      <p:ext uri="{BB962C8B-B14F-4D97-AF65-F5344CB8AC3E}">
        <p14:creationId xmlns:p14="http://schemas.microsoft.com/office/powerpoint/2010/main" val="439306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 columns with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Picture Placeholder 8"/>
          <p:cNvSpPr>
            <a:spLocks noGrp="1"/>
          </p:cNvSpPr>
          <p:nvPr>
            <p:ph type="pic" sz="quarter" idx="14"/>
          </p:nvPr>
        </p:nvSpPr>
        <p:spPr>
          <a:xfrm>
            <a:off x="844549" y="1619250"/>
            <a:ext cx="4870451" cy="2076450"/>
          </a:xfrm>
        </p:spPr>
        <p:txBody>
          <a:bodyPr/>
          <a:lstStyle/>
          <a:p>
            <a:r>
              <a:rPr lang="en-US"/>
              <a:t>Click icon to add picture</a:t>
            </a:r>
          </a:p>
        </p:txBody>
      </p:sp>
      <p:sp>
        <p:nvSpPr>
          <p:cNvPr id="11" name="Picture Placeholder 8"/>
          <p:cNvSpPr>
            <a:spLocks noGrp="1"/>
          </p:cNvSpPr>
          <p:nvPr>
            <p:ph type="pic" sz="quarter" idx="15"/>
          </p:nvPr>
        </p:nvSpPr>
        <p:spPr>
          <a:xfrm>
            <a:off x="6104289" y="1619250"/>
            <a:ext cx="4870451" cy="2076450"/>
          </a:xfrm>
        </p:spPr>
        <p:txBody>
          <a:bodyPr/>
          <a:lstStyle/>
          <a:p>
            <a:r>
              <a:rPr lang="en-US"/>
              <a:t>Click icon to add picture</a:t>
            </a:r>
          </a:p>
        </p:txBody>
      </p:sp>
      <p:sp>
        <p:nvSpPr>
          <p:cNvPr id="12" name="Text Placeholder 10"/>
          <p:cNvSpPr>
            <a:spLocks noGrp="1"/>
          </p:cNvSpPr>
          <p:nvPr>
            <p:ph type="body" sz="quarter" idx="13" hasCustomPrompt="1"/>
          </p:nvPr>
        </p:nvSpPr>
        <p:spPr>
          <a:xfrm>
            <a:off x="844549" y="3962400"/>
            <a:ext cx="4870451" cy="2133600"/>
          </a:xfrm>
        </p:spPr>
        <p:txBody>
          <a:bodyPr/>
          <a:lstStyle>
            <a:lvl1pPr marL="0" indent="0">
              <a:buNone/>
              <a:defRPr sz="1125" b="0" baseline="0"/>
            </a:lvl1pPr>
          </a:lstStyle>
          <a:p>
            <a:pPr lvl="0"/>
            <a:r>
              <a:rPr lang="en-US"/>
              <a:t>Paragraph title</a:t>
            </a:r>
          </a:p>
        </p:txBody>
      </p:sp>
      <p:sp>
        <p:nvSpPr>
          <p:cNvPr id="13" name="Text Placeholder 10"/>
          <p:cNvSpPr>
            <a:spLocks noGrp="1"/>
          </p:cNvSpPr>
          <p:nvPr>
            <p:ph type="body" sz="quarter" idx="16" hasCustomPrompt="1"/>
          </p:nvPr>
        </p:nvSpPr>
        <p:spPr>
          <a:xfrm>
            <a:off x="6096003" y="3962400"/>
            <a:ext cx="4859628" cy="2133600"/>
          </a:xfrm>
        </p:spPr>
        <p:txBody>
          <a:bodyPr/>
          <a:lstStyle>
            <a:lvl1pPr marL="0" indent="0">
              <a:buNone/>
              <a:defRPr sz="1125" b="0" baseline="0"/>
            </a:lvl1pPr>
          </a:lstStyle>
          <a:p>
            <a:pPr lvl="0"/>
            <a:r>
              <a:rPr lang="en-US"/>
              <a:t>Paragraph title</a:t>
            </a:r>
          </a:p>
        </p:txBody>
      </p:sp>
    </p:spTree>
    <p:extLst>
      <p:ext uri="{BB962C8B-B14F-4D97-AF65-F5344CB8AC3E}">
        <p14:creationId xmlns:p14="http://schemas.microsoft.com/office/powerpoint/2010/main" val="19667083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10"/>
          <p:cNvSpPr>
            <a:spLocks noGrp="1"/>
          </p:cNvSpPr>
          <p:nvPr>
            <p:ph type="body" sz="quarter" idx="11" hasCustomPrompt="1"/>
          </p:nvPr>
        </p:nvSpPr>
        <p:spPr>
          <a:xfrm>
            <a:off x="844551" y="1619250"/>
            <a:ext cx="3283896" cy="552450"/>
          </a:xfrm>
        </p:spPr>
        <p:txBody>
          <a:bodyPr/>
          <a:lstStyle>
            <a:lvl1pPr marL="0" indent="0">
              <a:buNone/>
              <a:defRPr sz="1125" baseline="0"/>
            </a:lvl1pPr>
          </a:lstStyle>
          <a:p>
            <a:pPr lvl="0"/>
            <a:r>
              <a:rPr lang="en-US"/>
              <a:t>Paragraph title</a:t>
            </a:r>
          </a:p>
        </p:txBody>
      </p:sp>
      <p:sp>
        <p:nvSpPr>
          <p:cNvPr id="6" name="Text Placeholder 10"/>
          <p:cNvSpPr>
            <a:spLocks noGrp="1"/>
          </p:cNvSpPr>
          <p:nvPr>
            <p:ph type="body" sz="quarter" idx="12" hasCustomPrompt="1"/>
          </p:nvPr>
        </p:nvSpPr>
        <p:spPr>
          <a:xfrm>
            <a:off x="4501381" y="1619250"/>
            <a:ext cx="3234435" cy="552450"/>
          </a:xfrm>
        </p:spPr>
        <p:txBody>
          <a:bodyPr/>
          <a:lstStyle>
            <a:lvl1pPr marL="0" indent="0">
              <a:buNone/>
              <a:defRPr sz="1125" baseline="0"/>
            </a:lvl1pPr>
          </a:lstStyle>
          <a:p>
            <a:pPr lvl="0"/>
            <a:r>
              <a:rPr lang="en-US"/>
              <a:t>Paragraph title</a:t>
            </a:r>
          </a:p>
        </p:txBody>
      </p:sp>
      <p:sp>
        <p:nvSpPr>
          <p:cNvPr id="9" name="Text Placeholder 10"/>
          <p:cNvSpPr>
            <a:spLocks noGrp="1"/>
          </p:cNvSpPr>
          <p:nvPr>
            <p:ph type="body" sz="quarter" idx="15" hasCustomPrompt="1"/>
          </p:nvPr>
        </p:nvSpPr>
        <p:spPr>
          <a:xfrm>
            <a:off x="8069893" y="1619250"/>
            <a:ext cx="3234435" cy="552450"/>
          </a:xfrm>
        </p:spPr>
        <p:txBody>
          <a:bodyPr/>
          <a:lstStyle>
            <a:lvl1pPr marL="0" indent="0">
              <a:buNone/>
              <a:defRPr sz="1125" baseline="0"/>
            </a:lvl1pPr>
          </a:lstStyle>
          <a:p>
            <a:pPr lvl="0"/>
            <a:r>
              <a:rPr lang="en-US"/>
              <a:t>Paragraph title</a:t>
            </a:r>
          </a:p>
        </p:txBody>
      </p:sp>
      <p:sp>
        <p:nvSpPr>
          <p:cNvPr id="10" name="Text Placeholder 10"/>
          <p:cNvSpPr>
            <a:spLocks noGrp="1"/>
          </p:cNvSpPr>
          <p:nvPr>
            <p:ph type="body" sz="quarter" idx="16" hasCustomPrompt="1"/>
          </p:nvPr>
        </p:nvSpPr>
        <p:spPr>
          <a:xfrm>
            <a:off x="844551" y="2337352"/>
            <a:ext cx="3280584" cy="3453848"/>
          </a:xfrm>
        </p:spPr>
        <p:txBody>
          <a:bodyPr/>
          <a:lstStyle>
            <a:lvl1pPr marL="0" indent="0">
              <a:buNone/>
              <a:defRPr sz="1013" b="0" baseline="0"/>
            </a:lvl1pPr>
          </a:lstStyle>
          <a:p>
            <a:pPr lvl="0"/>
            <a:r>
              <a:rPr lang="en-US"/>
              <a:t>Paragraph title</a:t>
            </a:r>
          </a:p>
        </p:txBody>
      </p:sp>
      <p:sp>
        <p:nvSpPr>
          <p:cNvPr id="11" name="Text Placeholder 10"/>
          <p:cNvSpPr>
            <a:spLocks noGrp="1"/>
          </p:cNvSpPr>
          <p:nvPr>
            <p:ph type="body" sz="quarter" idx="17" hasCustomPrompt="1"/>
          </p:nvPr>
        </p:nvSpPr>
        <p:spPr>
          <a:xfrm>
            <a:off x="4508003" y="2337352"/>
            <a:ext cx="3280584" cy="3453848"/>
          </a:xfrm>
        </p:spPr>
        <p:txBody>
          <a:bodyPr/>
          <a:lstStyle>
            <a:lvl1pPr marL="0" indent="0">
              <a:buNone/>
              <a:defRPr sz="1013" b="0" baseline="0"/>
            </a:lvl1pPr>
          </a:lstStyle>
          <a:p>
            <a:pPr lvl="0"/>
            <a:r>
              <a:rPr lang="en-US"/>
              <a:t>Paragraph title</a:t>
            </a:r>
          </a:p>
        </p:txBody>
      </p:sp>
      <p:sp>
        <p:nvSpPr>
          <p:cNvPr id="12" name="Text Placeholder 10"/>
          <p:cNvSpPr>
            <a:spLocks noGrp="1"/>
          </p:cNvSpPr>
          <p:nvPr>
            <p:ph type="body" sz="quarter" idx="18" hasCustomPrompt="1"/>
          </p:nvPr>
        </p:nvSpPr>
        <p:spPr>
          <a:xfrm>
            <a:off x="8069889" y="2337352"/>
            <a:ext cx="3280584" cy="3453848"/>
          </a:xfrm>
        </p:spPr>
        <p:txBody>
          <a:bodyPr/>
          <a:lstStyle>
            <a:lvl1pPr marL="0" indent="0">
              <a:buNone/>
              <a:defRPr sz="1013" b="0" baseline="0"/>
            </a:lvl1pPr>
          </a:lstStyle>
          <a:p>
            <a:pPr lvl="0"/>
            <a:r>
              <a:rPr lang="en-US"/>
              <a:t>Paragraph title</a:t>
            </a:r>
          </a:p>
        </p:txBody>
      </p:sp>
      <p:sp>
        <p:nvSpPr>
          <p:cNvPr id="14" name="Slide Number Placeholder 13"/>
          <p:cNvSpPr>
            <a:spLocks noGrp="1"/>
          </p:cNvSpPr>
          <p:nvPr>
            <p:ph type="sldNum" sz="quarter" idx="19"/>
          </p:nvPr>
        </p:nvSpPr>
        <p:spPr>
          <a:xfrm>
            <a:off x="11235531" y="673894"/>
            <a:ext cx="362744" cy="363538"/>
          </a:xfrm>
          <a:prstGeom prst="rect">
            <a:avLst/>
          </a:prstGeom>
        </p:spPr>
        <p:txBody>
          <a:bodyPr/>
          <a:lstStyle/>
          <a:p>
            <a:fld id="{08B41059-143F-C84E-9C05-5A7D07127241}" type="slidenum">
              <a:rPr lang="en-US" smtClean="0"/>
              <a:t>‹#›</a:t>
            </a:fld>
            <a:endParaRPr lang="en-US"/>
          </a:p>
        </p:txBody>
      </p:sp>
    </p:spTree>
    <p:extLst>
      <p:ext uri="{BB962C8B-B14F-4D97-AF65-F5344CB8AC3E}">
        <p14:creationId xmlns:p14="http://schemas.microsoft.com/office/powerpoint/2010/main" val="3576417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agram with background">
    <p:spTree>
      <p:nvGrpSpPr>
        <p:cNvPr id="1" name=""/>
        <p:cNvGrpSpPr/>
        <p:nvPr/>
      </p:nvGrpSpPr>
      <p:grpSpPr>
        <a:xfrm>
          <a:off x="0" y="0"/>
          <a:ext cx="0" cy="0"/>
          <a:chOff x="0" y="0"/>
          <a:chExt cx="0" cy="0"/>
        </a:xfrm>
      </p:grpSpPr>
      <p:pic>
        <p:nvPicPr>
          <p:cNvPr id="6" name="Picture 5" descr="pasted-image.pdf"/>
          <p:cNvPicPr>
            <a:picLocks noChangeAspect="1"/>
          </p:cNvPicPr>
          <p:nvPr/>
        </p:nvPicPr>
        <p:blipFill>
          <a:blip r:embed="rId2">
            <a:alphaModFix amt="20000"/>
            <a:extLst>
              <a:ext uri="{28A0092B-C50C-407E-A947-70E740481C1C}">
                <a14:useLocalDpi xmlns:a14="http://schemas.microsoft.com/office/drawing/2010/main"/>
              </a:ext>
            </a:extLst>
          </a:blip>
          <a:srcRect/>
          <a:stretch>
            <a:fillRect/>
          </a:stretch>
        </p:blipFill>
        <p:spPr bwMode="auto">
          <a:xfrm>
            <a:off x="0" y="5339249"/>
            <a:ext cx="12192000" cy="151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AutoShape 2"/>
          <p:cNvSpPr>
            <a:spLocks/>
          </p:cNvSpPr>
          <p:nvPr/>
        </p:nvSpPr>
        <p:spPr bwMode="auto">
          <a:xfrm>
            <a:off x="887993" y="1638300"/>
            <a:ext cx="10386219" cy="4649874"/>
          </a:xfrm>
          <a:prstGeom prst="roundRect">
            <a:avLst>
              <a:gd name="adj" fmla="val 5486"/>
            </a:avLst>
          </a:prstGeom>
          <a:solidFill>
            <a:srgbClr val="FFFFFF"/>
          </a:solidFill>
          <a:ln>
            <a:noFill/>
          </a:ln>
          <a:effectLst>
            <a:outerShdw blurRad="304800" dist="25400" dir="5400000" algn="ctr" rotWithShape="0">
              <a:srgbClr val="808080">
                <a:alpha val="15999"/>
              </a:srgbClr>
            </a:outerShdw>
          </a:effectLst>
          <a:extLst>
            <a:ext uri="{91240B29-F687-4f45-9708-019B960494DF}">
              <a14:hiddenLine xmlns:a14="http://schemas.microsoft.com/office/drawing/2010/main" xmlns="" w="12700">
                <a:solidFill>
                  <a:srgbClr val="000000"/>
                </a:solidFill>
                <a:miter lim="400000"/>
                <a:headEnd/>
                <a:tailEnd/>
              </a14:hiddenLine>
            </a:ext>
          </a:extLst>
        </p:spPr>
        <p:txBody>
          <a:bodyPr lIns="14288" tIns="14288" rIns="14288" bIns="14288" anchor="ctr"/>
          <a:lstStyle/>
          <a:p>
            <a:pPr marL="0" marR="0" lvl="0" indent="0" algn="ctr" defTabSz="232161" rtl="0" eaLnBrk="1"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FFFFFF"/>
                </a:solidFill>
                <a:effectLst/>
                <a:uLnTx/>
                <a:uFillTx/>
                <a:latin typeface="Helvetica Light" charset="0"/>
                <a:ea typeface="Helvetica Light" charset="0"/>
                <a:cs typeface="Arial" charset="0"/>
                <a:sym typeface="Helvetica Light" charset="0"/>
              </a:rPr>
              <a:t>v</a:t>
            </a:r>
          </a:p>
        </p:txBody>
      </p:sp>
      <p:sp>
        <p:nvSpPr>
          <p:cNvPr id="13" name="Content Placeholder 12"/>
          <p:cNvSpPr>
            <a:spLocks noGrp="1"/>
          </p:cNvSpPr>
          <p:nvPr>
            <p:ph sz="quarter" idx="11"/>
          </p:nvPr>
        </p:nvSpPr>
        <p:spPr>
          <a:xfrm>
            <a:off x="1143010" y="1866900"/>
            <a:ext cx="9812337" cy="4076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lide Number Placeholder 13"/>
          <p:cNvSpPr>
            <a:spLocks noGrp="1"/>
          </p:cNvSpPr>
          <p:nvPr>
            <p:ph type="sldNum" sz="quarter" idx="12"/>
          </p:nvPr>
        </p:nvSpPr>
        <p:spPr>
          <a:xfrm>
            <a:off x="11235531" y="673894"/>
            <a:ext cx="362744" cy="363538"/>
          </a:xfrm>
          <a:prstGeom prst="rect">
            <a:avLst/>
          </a:prstGeom>
        </p:spPr>
        <p:txBody>
          <a:bodyPr/>
          <a:lstStyle/>
          <a:p>
            <a:fld id="{08B41059-143F-C84E-9C05-5A7D07127241}" type="slidenum">
              <a:rPr lang="en-US" smtClean="0"/>
              <a:t>‹#›</a:t>
            </a:fld>
            <a:endParaRPr lang="en-US"/>
          </a:p>
        </p:txBody>
      </p:sp>
      <p:sp>
        <p:nvSpPr>
          <p:cNvPr id="15" name="Title 1"/>
          <p:cNvSpPr>
            <a:spLocks noGrp="1"/>
          </p:cNvSpPr>
          <p:nvPr>
            <p:ph type="title"/>
          </p:nvPr>
        </p:nvSpPr>
        <p:spPr>
          <a:xfrm>
            <a:off x="844553" y="601663"/>
            <a:ext cx="8985251" cy="508000"/>
          </a:xfrm>
        </p:spPr>
        <p:txBody>
          <a:bodyPr/>
          <a:lstStyle/>
          <a:p>
            <a:r>
              <a:rPr lang="en-US"/>
              <a:t>Click to edit Master title style</a:t>
            </a:r>
          </a:p>
        </p:txBody>
      </p:sp>
    </p:spTree>
    <p:extLst>
      <p:ext uri="{BB962C8B-B14F-4D97-AF65-F5344CB8AC3E}">
        <p14:creationId xmlns:p14="http://schemas.microsoft.com/office/powerpoint/2010/main" val="3136208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lumns list">
    <p:spTree>
      <p:nvGrpSpPr>
        <p:cNvPr id="1" name=""/>
        <p:cNvGrpSpPr/>
        <p:nvPr/>
      </p:nvGrpSpPr>
      <p:grpSpPr>
        <a:xfrm>
          <a:off x="0" y="0"/>
          <a:ext cx="0" cy="0"/>
          <a:chOff x="0" y="0"/>
          <a:chExt cx="0" cy="0"/>
        </a:xfrm>
      </p:grpSpPr>
      <p:sp>
        <p:nvSpPr>
          <p:cNvPr id="6" name="Oval 12"/>
          <p:cNvSpPr>
            <a:spLocks/>
          </p:cNvSpPr>
          <p:nvPr/>
        </p:nvSpPr>
        <p:spPr bwMode="auto">
          <a:xfrm>
            <a:off x="11235532" y="673894"/>
            <a:ext cx="362744" cy="363538"/>
          </a:xfrm>
          <a:prstGeom prst="ellipse">
            <a:avLst/>
          </a:prstGeom>
          <a:solidFill>
            <a:srgbClr val="70BF41"/>
          </a:solidFill>
          <a:ln>
            <a:noFill/>
          </a:ln>
          <a:extLst>
            <a:ext uri="{91240B29-F687-4f45-9708-019B960494DF}">
              <a14:hiddenLine xmlns:a14="http://schemas.microsoft.com/office/drawing/2010/main" xmlns="" w="9525">
                <a:solidFill>
                  <a:srgbClr val="000000"/>
                </a:solidFill>
                <a:round/>
                <a:headEnd/>
                <a:tailEnd/>
              </a14:hiddenLine>
            </a:ext>
          </a:extLst>
        </p:spPr>
        <p:txBody>
          <a:bodyPr lIns="14288" tIns="14288" rIns="14288" bIns="14288" anchor="ctr"/>
          <a:lstStyle/>
          <a:p>
            <a:pPr marL="0" marR="0" lvl="0" indent="0" algn="ctr" defTabSz="232161" rtl="0" eaLnBrk="1" fontAlgn="base" latinLnBrk="0" hangingPunct="0">
              <a:lnSpc>
                <a:spcPct val="100000"/>
              </a:lnSpc>
              <a:spcBef>
                <a:spcPct val="0"/>
              </a:spcBef>
              <a:spcAft>
                <a:spcPct val="0"/>
              </a:spcAft>
              <a:buClrTx/>
              <a:buSzTx/>
              <a:buFontTx/>
              <a:buNone/>
              <a:tabLst/>
              <a:defRPr/>
            </a:pPr>
            <a:endParaRPr kumimoji="0" lang="en-US" altLang="en-US" sz="900" b="0" i="0" u="none" strike="noStrike" kern="1200" cap="none" spc="0" normalizeH="0" baseline="0" noProof="0">
              <a:ln>
                <a:noFill/>
              </a:ln>
              <a:solidFill>
                <a:srgbClr val="70BF41"/>
              </a:solidFill>
              <a:effectLst/>
              <a:uLnTx/>
              <a:uFillTx/>
              <a:latin typeface="Helvetica Light" pitchFamily="1" charset="0"/>
              <a:ea typeface="MS PGothic" panose="020B0600070205080204" pitchFamily="34" charset="-128"/>
              <a:cs typeface="Arial" charset="0"/>
              <a:sym typeface="Helvetica Light" pitchFamily="1" charset="0"/>
            </a:endParaRPr>
          </a:p>
        </p:txBody>
      </p:sp>
      <p:sp>
        <p:nvSpPr>
          <p:cNvPr id="2" name="Title 1"/>
          <p:cNvSpPr>
            <a:spLocks noGrp="1"/>
          </p:cNvSpPr>
          <p:nvPr>
            <p:ph type="title"/>
          </p:nvPr>
        </p:nvSpPr>
        <p:spPr>
          <a:xfrm>
            <a:off x="844552" y="601663"/>
            <a:ext cx="8451851" cy="508000"/>
          </a:xfrm>
        </p:spPr>
        <p:txBody>
          <a:bodyPr/>
          <a:lstStyle/>
          <a:p>
            <a:r>
              <a:rPr lang="en-US"/>
              <a:t>Click to edit Master title style</a:t>
            </a:r>
          </a:p>
        </p:txBody>
      </p:sp>
      <p:sp>
        <p:nvSpPr>
          <p:cNvPr id="13" name="Text Placeholder 10"/>
          <p:cNvSpPr>
            <a:spLocks noGrp="1"/>
          </p:cNvSpPr>
          <p:nvPr>
            <p:ph type="body" sz="quarter" idx="11" hasCustomPrompt="1"/>
          </p:nvPr>
        </p:nvSpPr>
        <p:spPr>
          <a:xfrm>
            <a:off x="844549" y="1619250"/>
            <a:ext cx="4870451" cy="552450"/>
          </a:xfrm>
        </p:spPr>
        <p:txBody>
          <a:bodyPr/>
          <a:lstStyle>
            <a:lvl1pPr marL="0" indent="0">
              <a:buNone/>
              <a:defRPr baseline="0"/>
            </a:lvl1pPr>
          </a:lstStyle>
          <a:p>
            <a:pPr lvl="0"/>
            <a:r>
              <a:rPr lang="en-US"/>
              <a:t>Paragraph title</a:t>
            </a:r>
          </a:p>
        </p:txBody>
      </p:sp>
      <p:sp>
        <p:nvSpPr>
          <p:cNvPr id="14" name="Text Placeholder 10"/>
          <p:cNvSpPr>
            <a:spLocks noGrp="1"/>
          </p:cNvSpPr>
          <p:nvPr>
            <p:ph type="body" sz="quarter" idx="12" hasCustomPrompt="1"/>
          </p:nvPr>
        </p:nvSpPr>
        <p:spPr>
          <a:xfrm>
            <a:off x="6096003" y="1619250"/>
            <a:ext cx="4859628" cy="552450"/>
          </a:xfrm>
        </p:spPr>
        <p:txBody>
          <a:bodyPr/>
          <a:lstStyle>
            <a:lvl1pPr marL="0" indent="0">
              <a:buNone/>
              <a:defRPr baseline="0"/>
            </a:lvl1pPr>
          </a:lstStyle>
          <a:p>
            <a:pPr lvl="0"/>
            <a:r>
              <a:rPr lang="en-US"/>
              <a:t>Paragraph title</a:t>
            </a:r>
          </a:p>
        </p:txBody>
      </p:sp>
      <p:sp>
        <p:nvSpPr>
          <p:cNvPr id="17" name="Text Placeholder 10"/>
          <p:cNvSpPr>
            <a:spLocks noGrp="1"/>
          </p:cNvSpPr>
          <p:nvPr>
            <p:ph type="body" sz="quarter" idx="15"/>
          </p:nvPr>
        </p:nvSpPr>
        <p:spPr>
          <a:xfrm>
            <a:off x="844562" y="2514600"/>
            <a:ext cx="4870449" cy="3581400"/>
          </a:xfrm>
        </p:spPr>
        <p:txBody>
          <a:bodyPr/>
          <a:lstStyle>
            <a:lvl1pPr marL="160727" marR="0" indent="-160727" algn="l" defTabSz="232161" rtl="0" eaLnBrk="0" fontAlgn="base" latinLnBrk="0" hangingPunct="0">
              <a:lnSpc>
                <a:spcPct val="100000"/>
              </a:lnSpc>
              <a:spcBef>
                <a:spcPts val="479"/>
              </a:spcBef>
              <a:spcAft>
                <a:spcPct val="0"/>
              </a:spcAft>
              <a:buClrTx/>
              <a:buSzPct val="75000"/>
              <a:buFont typeface="Arial" charset="0"/>
              <a:buChar char="•"/>
              <a:tabLst/>
              <a:defRPr sz="1125" b="0" baseline="0">
                <a:solidFill>
                  <a:srgbClr val="52585F"/>
                </a:solidFill>
              </a:defRPr>
            </a:lvl1pPr>
            <a:lvl2pPr marL="178586" marR="0" indent="0" algn="l" defTabSz="232161" rtl="0" eaLnBrk="0" fontAlgn="base" latinLnBrk="0" hangingPunct="0">
              <a:lnSpc>
                <a:spcPct val="100000"/>
              </a:lnSpc>
              <a:spcBef>
                <a:spcPts val="169"/>
              </a:spcBef>
              <a:spcAft>
                <a:spcPct val="0"/>
              </a:spcAft>
              <a:buClrTx/>
              <a:buSzPct val="75000"/>
              <a:buFontTx/>
              <a:buNone/>
              <a:tabLst/>
              <a:defRPr sz="1013" b="0">
                <a:solidFill>
                  <a:srgbClr val="52585F"/>
                </a:solidFill>
              </a:defRPr>
            </a:lvl2pPr>
          </a:lstStyle>
          <a:p>
            <a:pPr lvl="0"/>
            <a:r>
              <a:rPr lang="en-US"/>
              <a:t>Edit Master text styles</a:t>
            </a:r>
          </a:p>
        </p:txBody>
      </p:sp>
      <p:sp>
        <p:nvSpPr>
          <p:cNvPr id="19" name="Text Placeholder 10"/>
          <p:cNvSpPr>
            <a:spLocks noGrp="1"/>
          </p:cNvSpPr>
          <p:nvPr>
            <p:ph type="body" sz="quarter" idx="16"/>
          </p:nvPr>
        </p:nvSpPr>
        <p:spPr>
          <a:xfrm>
            <a:off x="6102638" y="2514600"/>
            <a:ext cx="4870449" cy="3581400"/>
          </a:xfrm>
        </p:spPr>
        <p:txBody>
          <a:bodyPr/>
          <a:lstStyle>
            <a:lvl1pPr marL="160727" marR="0" indent="-160727" algn="l" defTabSz="232161" rtl="0" eaLnBrk="0" fontAlgn="base" latinLnBrk="0" hangingPunct="0">
              <a:lnSpc>
                <a:spcPct val="100000"/>
              </a:lnSpc>
              <a:spcBef>
                <a:spcPts val="479"/>
              </a:spcBef>
              <a:spcAft>
                <a:spcPct val="0"/>
              </a:spcAft>
              <a:buClrTx/>
              <a:buSzPct val="75000"/>
              <a:buFont typeface="Arial" charset="0"/>
              <a:buChar char="•"/>
              <a:tabLst/>
              <a:defRPr sz="1125" b="0" baseline="0">
                <a:solidFill>
                  <a:srgbClr val="52585F"/>
                </a:solidFill>
              </a:defRPr>
            </a:lvl1pPr>
            <a:lvl2pPr marL="178586" marR="0" indent="0" algn="l" defTabSz="232161" rtl="0" eaLnBrk="0" fontAlgn="base" latinLnBrk="0" hangingPunct="0">
              <a:lnSpc>
                <a:spcPct val="100000"/>
              </a:lnSpc>
              <a:spcBef>
                <a:spcPts val="169"/>
              </a:spcBef>
              <a:spcAft>
                <a:spcPct val="0"/>
              </a:spcAft>
              <a:buClrTx/>
              <a:buSzPct val="75000"/>
              <a:buFontTx/>
              <a:buNone/>
              <a:tabLst/>
              <a:defRPr sz="1013" b="0">
                <a:solidFill>
                  <a:srgbClr val="52585F"/>
                </a:solidFill>
              </a:defRPr>
            </a:lvl2pPr>
          </a:lstStyle>
          <a:p>
            <a:pPr lvl="0"/>
            <a:r>
              <a:rPr lang="en-US"/>
              <a:t>Edit Master text styles</a:t>
            </a:r>
          </a:p>
        </p:txBody>
      </p:sp>
      <p:sp>
        <p:nvSpPr>
          <p:cNvPr id="20" name="Slide Number Placeholder 19"/>
          <p:cNvSpPr>
            <a:spLocks noGrp="1"/>
          </p:cNvSpPr>
          <p:nvPr>
            <p:ph type="sldNum" sz="quarter" idx="17"/>
          </p:nvPr>
        </p:nvSpPr>
        <p:spPr>
          <a:xfrm>
            <a:off x="11235531" y="673894"/>
            <a:ext cx="362744" cy="363538"/>
          </a:xfrm>
          <a:prstGeom prst="rect">
            <a:avLst/>
          </a:prstGeom>
        </p:spPr>
        <p:txBody>
          <a:bodyPr/>
          <a:lstStyle/>
          <a:p>
            <a:fld id="{08B41059-143F-C84E-9C05-5A7D07127241}" type="slidenum">
              <a:rPr lang="en-US" smtClean="0"/>
              <a:t>‹#›</a:t>
            </a:fld>
            <a:endParaRPr lang="en-US"/>
          </a:p>
        </p:txBody>
      </p:sp>
    </p:spTree>
    <p:extLst>
      <p:ext uri="{BB962C8B-B14F-4D97-AF65-F5344CB8AC3E}">
        <p14:creationId xmlns:p14="http://schemas.microsoft.com/office/powerpoint/2010/main" val="2622640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sp>
        <p:nvSpPr>
          <p:cNvPr id="5" name="Oval 12"/>
          <p:cNvSpPr>
            <a:spLocks/>
          </p:cNvSpPr>
          <p:nvPr/>
        </p:nvSpPr>
        <p:spPr bwMode="auto">
          <a:xfrm>
            <a:off x="11063679" y="659211"/>
            <a:ext cx="366324" cy="331401"/>
          </a:xfrm>
          <a:prstGeom prst="ellipse">
            <a:avLst/>
          </a:prstGeom>
          <a:solidFill>
            <a:srgbClr val="5F8238"/>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0" tIns="0" rIns="0" bIns="0" anchor="ctr">
            <a:normAutofit fontScale="85000" lnSpcReduction="20000"/>
          </a:bodyPr>
          <a:lstStyle/>
          <a:p>
            <a:pPr marL="0" marR="0" lvl="0" indent="0" algn="ctr" defTabSz="232161" rtl="0" eaLnBrk="1" fontAlgn="base" latinLnBrk="0" hangingPunct="0">
              <a:lnSpc>
                <a:spcPct val="100000"/>
              </a:lnSpc>
              <a:spcBef>
                <a:spcPct val="0"/>
              </a:spcBef>
              <a:spcAft>
                <a:spcPct val="0"/>
              </a:spcAft>
              <a:buClrTx/>
              <a:buSzTx/>
              <a:buFontTx/>
              <a:buNone/>
              <a:tabLst/>
              <a:defRPr/>
            </a:pPr>
            <a:fld id="{FC6EDF48-8771-4770-B8FE-E6A9A5E0A87E}" type="slidenum">
              <a:rPr kumimoji="0" lang="en-US" altLang="en-US" sz="2100" b="0" i="0" u="none" strike="noStrike" kern="1200" cap="none" spc="0" normalizeH="0" baseline="0" noProof="0" smtClean="0">
                <a:ln>
                  <a:noFill/>
                </a:ln>
                <a:solidFill>
                  <a:srgbClr val="FFFFFF"/>
                </a:solidFill>
                <a:effectLst/>
                <a:uLnTx/>
                <a:uFillTx/>
                <a:latin typeface="Helvetica Light"/>
                <a:ea typeface="MS PGothic" panose="020B0600070205080204" pitchFamily="34" charset="-128"/>
                <a:cs typeface="Arial" charset="0"/>
                <a:sym typeface="Helvetica Light" pitchFamily="1" charset="0"/>
              </a:rPr>
              <a:pPr marL="0" marR="0" lvl="0" indent="0" algn="ctr" defTabSz="232161" rtl="0" eaLnBrk="1" fontAlgn="base" latinLnBrk="0" hangingPunct="0">
                <a:lnSpc>
                  <a:spcPct val="100000"/>
                </a:lnSpc>
                <a:spcBef>
                  <a:spcPct val="0"/>
                </a:spcBef>
                <a:spcAft>
                  <a:spcPct val="0"/>
                </a:spcAft>
                <a:buClrTx/>
                <a:buSzTx/>
                <a:buFontTx/>
                <a:buNone/>
                <a:tabLst/>
                <a:defRPr/>
              </a:pPr>
              <a:t>‹#›</a:t>
            </a:fld>
            <a:endParaRPr kumimoji="0" lang="en-US" altLang="en-US" sz="2100" b="0" i="0" u="none" strike="noStrike" kern="1200" cap="none" spc="0" normalizeH="0" baseline="0" noProof="0" dirty="0">
              <a:ln>
                <a:noFill/>
              </a:ln>
              <a:solidFill>
                <a:srgbClr val="FFFFFF"/>
              </a:solidFill>
              <a:effectLst/>
              <a:uLnTx/>
              <a:uFillTx/>
              <a:latin typeface="Helvetica Light"/>
              <a:ea typeface="MS PGothic" panose="020B0600070205080204" pitchFamily="34" charset="-128"/>
              <a:cs typeface="Arial" charset="0"/>
              <a:sym typeface="Helvetica Light" pitchFamily="1" charset="0"/>
            </a:endParaRPr>
          </a:p>
        </p:txBody>
      </p:sp>
      <p:sp>
        <p:nvSpPr>
          <p:cNvPr id="1026" name="Rectangle 1"/>
          <p:cNvSpPr>
            <a:spLocks noGrp="1"/>
          </p:cNvSpPr>
          <p:nvPr>
            <p:ph type="title"/>
          </p:nvPr>
        </p:nvSpPr>
        <p:spPr bwMode="auto">
          <a:xfrm>
            <a:off x="844553" y="601663"/>
            <a:ext cx="8528051" cy="50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a:sym typeface="Helvetica Light" pitchFamily="1" charset="0"/>
              </a:rPr>
              <a:t>Click to edit Master title style</a:t>
            </a:r>
          </a:p>
        </p:txBody>
      </p:sp>
      <p:sp>
        <p:nvSpPr>
          <p:cNvPr id="1028" name="Rectangle 3"/>
          <p:cNvSpPr>
            <a:spLocks noGrp="1"/>
          </p:cNvSpPr>
          <p:nvPr>
            <p:ph type="body" idx="1"/>
          </p:nvPr>
        </p:nvSpPr>
        <p:spPr bwMode="auto">
          <a:xfrm>
            <a:off x="844551" y="1619250"/>
            <a:ext cx="10502900" cy="4603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50800" tIns="50800" rIns="50800" bIns="50800" numCol="1" anchor="t" anchorCtr="0" compatLnSpc="1">
            <a:prstTxWarp prst="textNoShape">
              <a:avLst/>
            </a:prstTxWarp>
          </a:bodyPr>
          <a:lstStyle/>
          <a:p>
            <a:pPr lvl="0"/>
            <a:r>
              <a:rPr lang="en-US" altLang="en-US">
                <a:sym typeface="Helvetica Light" pitchFamily="1" charset="0"/>
              </a:rPr>
              <a:t>Edit Master text styles</a:t>
            </a:r>
          </a:p>
          <a:p>
            <a:pPr lvl="1"/>
            <a:r>
              <a:rPr lang="en-US" altLang="en-US">
                <a:sym typeface="Helvetica Light" pitchFamily="1" charset="0"/>
              </a:rPr>
              <a:t>Second level</a:t>
            </a:r>
          </a:p>
          <a:p>
            <a:pPr lvl="2"/>
            <a:r>
              <a:rPr lang="en-US" altLang="en-US">
                <a:sym typeface="Helvetica Light" pitchFamily="1" charset="0"/>
              </a:rPr>
              <a:t>Third level</a:t>
            </a:r>
          </a:p>
          <a:p>
            <a:pPr lvl="3"/>
            <a:r>
              <a:rPr lang="en-US" altLang="en-US">
                <a:sym typeface="Helvetica Light" pitchFamily="1" charset="0"/>
              </a:rPr>
              <a:t>Fourth level</a:t>
            </a:r>
          </a:p>
          <a:p>
            <a:pPr lvl="4"/>
            <a:r>
              <a:rPr lang="en-US" altLang="en-US">
                <a:sym typeface="Helvetica Light" pitchFamily="1" charset="0"/>
              </a:rPr>
              <a:t>Fifth level</a:t>
            </a:r>
          </a:p>
        </p:txBody>
      </p:sp>
      <p:sp>
        <p:nvSpPr>
          <p:cNvPr id="6" name="Rectangle 15"/>
          <p:cNvSpPr>
            <a:spLocks/>
          </p:cNvSpPr>
          <p:nvPr/>
        </p:nvSpPr>
        <p:spPr bwMode="auto">
          <a:xfrm>
            <a:off x="0" y="601663"/>
            <a:ext cx="141288" cy="508000"/>
          </a:xfrm>
          <a:prstGeom prst="rect">
            <a:avLst/>
          </a:prstGeom>
          <a:solidFill>
            <a:srgbClr val="5F823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4288" tIns="14288" rIns="14288" bIns="14288" anchor="ctr"/>
          <a:lstStyle/>
          <a:p>
            <a:pPr marL="0" marR="0" lvl="0" indent="0" algn="ctr" defTabSz="232161" rtl="0" eaLnBrk="1" fontAlgn="base" latinLnBrk="0" hangingPunct="0">
              <a:lnSpc>
                <a:spcPct val="100000"/>
              </a:lnSpc>
              <a:spcBef>
                <a:spcPct val="0"/>
              </a:spcBef>
              <a:spcAft>
                <a:spcPct val="0"/>
              </a:spcAft>
              <a:buClrTx/>
              <a:buSzTx/>
              <a:buFontTx/>
              <a:buNone/>
              <a:tabLst/>
              <a:defRPr/>
            </a:pPr>
            <a:endParaRPr kumimoji="0" lang="en-US" altLang="en-US" sz="900" b="0" i="0" u="none" strike="noStrike" kern="1200" cap="none" spc="0" normalizeH="0" baseline="0" noProof="0">
              <a:ln>
                <a:noFill/>
              </a:ln>
              <a:solidFill>
                <a:srgbClr val="FFFFFF"/>
              </a:solidFill>
              <a:effectLst/>
              <a:uLnTx/>
              <a:uFillTx/>
              <a:latin typeface="Helvetica Light" pitchFamily="1" charset="0"/>
              <a:ea typeface="MS PGothic" panose="020B0600070205080204" pitchFamily="34" charset="-128"/>
              <a:cs typeface="Arial" charset="0"/>
              <a:sym typeface="Helvetica Light" pitchFamily="1" charset="0"/>
            </a:endParaRPr>
          </a:p>
        </p:txBody>
      </p:sp>
      <p:pic>
        <p:nvPicPr>
          <p:cNvPr id="9" name="Picture 8">
            <a:extLst>
              <a:ext uri="{FF2B5EF4-FFF2-40B4-BE49-F238E27FC236}">
                <a16:creationId xmlns:a16="http://schemas.microsoft.com/office/drawing/2014/main" id="{0F0528B3-2FCE-48F3-A472-2BB3A8B3A154}"/>
              </a:ext>
            </a:extLst>
          </p:cNvPr>
          <p:cNvPicPr>
            <a:picLocks noChangeAspect="1"/>
          </p:cNvPicPr>
          <p:nvPr/>
        </p:nvPicPr>
        <p:blipFill>
          <a:blip r:embed="rId31" cstate="hqprint">
            <a:extLst>
              <a:ext uri="{28A0092B-C50C-407E-A947-70E740481C1C}">
                <a14:useLocalDpi xmlns:a14="http://schemas.microsoft.com/office/drawing/2010/main"/>
              </a:ext>
            </a:extLst>
          </a:blip>
          <a:stretch>
            <a:fillRect/>
          </a:stretch>
        </p:blipFill>
        <p:spPr>
          <a:xfrm>
            <a:off x="9654341" y="592827"/>
            <a:ext cx="1409343" cy="626375"/>
          </a:xfrm>
          <a:prstGeom prst="rect">
            <a:avLst/>
          </a:prstGeom>
        </p:spPr>
      </p:pic>
    </p:spTree>
    <p:extLst>
      <p:ext uri="{BB962C8B-B14F-4D97-AF65-F5344CB8AC3E}">
        <p14:creationId xmlns:p14="http://schemas.microsoft.com/office/powerpoint/2010/main" val="6618867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xStyles>
    <p:titleStyle>
      <a:lvl1pPr algn="l" defTabSz="232161" rtl="0" eaLnBrk="1" fontAlgn="base" hangingPunct="1">
        <a:spcBef>
          <a:spcPct val="0"/>
        </a:spcBef>
        <a:spcAft>
          <a:spcPct val="0"/>
        </a:spcAft>
        <a:defRPr sz="2700" b="1" kern="1200">
          <a:solidFill>
            <a:srgbClr val="165EA0"/>
          </a:solidFill>
          <a:latin typeface="Helvetica" charset="0"/>
          <a:ea typeface="Helvetica" charset="0"/>
          <a:cs typeface="Helvetica" charset="0"/>
          <a:sym typeface="Helvetica Light" pitchFamily="1" charset="0"/>
        </a:defRPr>
      </a:lvl1pPr>
      <a:lvl2pPr algn="ctr" defTabSz="232161" rtl="0" eaLnBrk="1" fontAlgn="base" hangingPunct="1">
        <a:spcBef>
          <a:spcPct val="0"/>
        </a:spcBef>
        <a:spcAft>
          <a:spcPct val="0"/>
        </a:spcAft>
        <a:defRPr sz="3151">
          <a:solidFill>
            <a:srgbClr val="000000"/>
          </a:solidFill>
          <a:latin typeface="Helvetica Light" charset="0"/>
          <a:ea typeface="MS PGothic" panose="020B0600070205080204" pitchFamily="34" charset="-128"/>
          <a:cs typeface="Helvetica Light" charset="0"/>
          <a:sym typeface="Helvetica Light" pitchFamily="1" charset="0"/>
        </a:defRPr>
      </a:lvl2pPr>
      <a:lvl3pPr algn="ctr" defTabSz="232161" rtl="0" eaLnBrk="1" fontAlgn="base" hangingPunct="1">
        <a:spcBef>
          <a:spcPct val="0"/>
        </a:spcBef>
        <a:spcAft>
          <a:spcPct val="0"/>
        </a:spcAft>
        <a:defRPr sz="3151">
          <a:solidFill>
            <a:srgbClr val="000000"/>
          </a:solidFill>
          <a:latin typeface="Helvetica Light" charset="0"/>
          <a:ea typeface="MS PGothic" panose="020B0600070205080204" pitchFamily="34" charset="-128"/>
          <a:cs typeface="Helvetica Light" charset="0"/>
          <a:sym typeface="Helvetica Light" pitchFamily="1" charset="0"/>
        </a:defRPr>
      </a:lvl3pPr>
      <a:lvl4pPr algn="ctr" defTabSz="232161" rtl="0" eaLnBrk="1" fontAlgn="base" hangingPunct="1">
        <a:spcBef>
          <a:spcPct val="0"/>
        </a:spcBef>
        <a:spcAft>
          <a:spcPct val="0"/>
        </a:spcAft>
        <a:defRPr sz="3151">
          <a:solidFill>
            <a:srgbClr val="000000"/>
          </a:solidFill>
          <a:latin typeface="Helvetica Light" charset="0"/>
          <a:ea typeface="MS PGothic" panose="020B0600070205080204" pitchFamily="34" charset="-128"/>
          <a:cs typeface="Helvetica Light" charset="0"/>
          <a:sym typeface="Helvetica Light" pitchFamily="1" charset="0"/>
        </a:defRPr>
      </a:lvl4pPr>
      <a:lvl5pPr algn="ctr" defTabSz="232161" rtl="0" eaLnBrk="1" fontAlgn="base" hangingPunct="1">
        <a:spcBef>
          <a:spcPct val="0"/>
        </a:spcBef>
        <a:spcAft>
          <a:spcPct val="0"/>
        </a:spcAft>
        <a:defRPr sz="3151">
          <a:solidFill>
            <a:srgbClr val="000000"/>
          </a:solidFill>
          <a:latin typeface="Helvetica Light" charset="0"/>
          <a:ea typeface="MS PGothic" panose="020B0600070205080204" pitchFamily="34" charset="-128"/>
          <a:cs typeface="Helvetica Light" charset="0"/>
          <a:sym typeface="Helvetica Light" pitchFamily="1" charset="0"/>
        </a:defRPr>
      </a:lvl5pPr>
      <a:lvl6pPr marL="128582" algn="ctr" defTabSz="232161" rtl="0" eaLnBrk="1" fontAlgn="base" hangingPunct="1">
        <a:spcBef>
          <a:spcPct val="0"/>
        </a:spcBef>
        <a:spcAft>
          <a:spcPct val="0"/>
        </a:spcAft>
        <a:defRPr sz="3151">
          <a:solidFill>
            <a:srgbClr val="000000"/>
          </a:solidFill>
          <a:latin typeface="Helvetica Light" charset="0"/>
          <a:ea typeface="Helvetica Light" charset="0"/>
          <a:cs typeface="Helvetica Light" charset="0"/>
          <a:sym typeface="Helvetica Light" charset="0"/>
        </a:defRPr>
      </a:lvl6pPr>
      <a:lvl7pPr marL="257163" algn="ctr" defTabSz="232161" rtl="0" eaLnBrk="1" fontAlgn="base" hangingPunct="1">
        <a:spcBef>
          <a:spcPct val="0"/>
        </a:spcBef>
        <a:spcAft>
          <a:spcPct val="0"/>
        </a:spcAft>
        <a:defRPr sz="3151">
          <a:solidFill>
            <a:srgbClr val="000000"/>
          </a:solidFill>
          <a:latin typeface="Helvetica Light" charset="0"/>
          <a:ea typeface="Helvetica Light" charset="0"/>
          <a:cs typeface="Helvetica Light" charset="0"/>
          <a:sym typeface="Helvetica Light" charset="0"/>
        </a:defRPr>
      </a:lvl7pPr>
      <a:lvl8pPr marL="385744" algn="ctr" defTabSz="232161" rtl="0" eaLnBrk="1" fontAlgn="base" hangingPunct="1">
        <a:spcBef>
          <a:spcPct val="0"/>
        </a:spcBef>
        <a:spcAft>
          <a:spcPct val="0"/>
        </a:spcAft>
        <a:defRPr sz="3151">
          <a:solidFill>
            <a:srgbClr val="000000"/>
          </a:solidFill>
          <a:latin typeface="Helvetica Light" charset="0"/>
          <a:ea typeface="Helvetica Light" charset="0"/>
          <a:cs typeface="Helvetica Light" charset="0"/>
          <a:sym typeface="Helvetica Light" charset="0"/>
        </a:defRPr>
      </a:lvl8pPr>
      <a:lvl9pPr marL="514324" algn="ctr" defTabSz="232161" rtl="0" eaLnBrk="1" fontAlgn="base" hangingPunct="1">
        <a:spcBef>
          <a:spcPct val="0"/>
        </a:spcBef>
        <a:spcAft>
          <a:spcPct val="0"/>
        </a:spcAft>
        <a:defRPr sz="3151">
          <a:solidFill>
            <a:srgbClr val="000000"/>
          </a:solidFill>
          <a:latin typeface="Helvetica Light" charset="0"/>
          <a:ea typeface="Helvetica Light" charset="0"/>
          <a:cs typeface="Helvetica Light" charset="0"/>
          <a:sym typeface="Helvetica Light" charset="0"/>
        </a:defRPr>
      </a:lvl9pPr>
    </p:titleStyle>
    <p:bodyStyle>
      <a:lvl1pPr marL="178586" indent="-178586" algn="l" defTabSz="232161" rtl="0" eaLnBrk="1" fontAlgn="base" hangingPunct="1">
        <a:lnSpc>
          <a:spcPct val="150000"/>
        </a:lnSpc>
        <a:spcBef>
          <a:spcPts val="0"/>
        </a:spcBef>
        <a:spcAft>
          <a:spcPct val="0"/>
        </a:spcAft>
        <a:buSzPct val="75000"/>
        <a:buChar char="•"/>
        <a:defRPr sz="2100" b="0" kern="1200">
          <a:solidFill>
            <a:srgbClr val="52585F"/>
          </a:solidFill>
          <a:latin typeface="Helvetica" charset="0"/>
          <a:ea typeface="Helvetica" charset="0"/>
          <a:cs typeface="Helvetica" charset="0"/>
          <a:sym typeface="Helvetica Light" pitchFamily="1" charset="0"/>
        </a:defRPr>
      </a:lvl1pPr>
      <a:lvl2pPr marL="357170" indent="-178586" algn="l" defTabSz="232161" rtl="0" eaLnBrk="1" fontAlgn="base" hangingPunct="1">
        <a:lnSpc>
          <a:spcPct val="150000"/>
        </a:lnSpc>
        <a:spcBef>
          <a:spcPts val="0"/>
        </a:spcBef>
        <a:spcAft>
          <a:spcPct val="0"/>
        </a:spcAft>
        <a:buSzPct val="75000"/>
        <a:buChar char="•"/>
        <a:defRPr sz="2100" b="0" kern="1200">
          <a:solidFill>
            <a:srgbClr val="52585F"/>
          </a:solidFill>
          <a:latin typeface="Helvetica" charset="0"/>
          <a:ea typeface="Helvetica" charset="0"/>
          <a:cs typeface="Helvetica" charset="0"/>
          <a:sym typeface="Helvetica Light" pitchFamily="1" charset="0"/>
        </a:defRPr>
      </a:lvl2pPr>
      <a:lvl3pPr marL="535755" indent="-178586" algn="l" defTabSz="232161" rtl="0" eaLnBrk="1" fontAlgn="base" hangingPunct="1">
        <a:lnSpc>
          <a:spcPct val="150000"/>
        </a:lnSpc>
        <a:spcBef>
          <a:spcPts val="0"/>
        </a:spcBef>
        <a:spcAft>
          <a:spcPct val="0"/>
        </a:spcAft>
        <a:buSzPct val="75000"/>
        <a:buChar char="•"/>
        <a:defRPr sz="2100" b="0" kern="1200">
          <a:solidFill>
            <a:srgbClr val="52585F"/>
          </a:solidFill>
          <a:latin typeface="Helvetica" charset="0"/>
          <a:ea typeface="Helvetica" charset="0"/>
          <a:cs typeface="Helvetica" charset="0"/>
          <a:sym typeface="Helvetica Light" pitchFamily="1" charset="0"/>
        </a:defRPr>
      </a:lvl3pPr>
      <a:lvl4pPr marL="714339" indent="-178586" algn="l" defTabSz="232161" rtl="0" eaLnBrk="1" fontAlgn="base" hangingPunct="1">
        <a:lnSpc>
          <a:spcPct val="150000"/>
        </a:lnSpc>
        <a:spcBef>
          <a:spcPts val="0"/>
        </a:spcBef>
        <a:spcAft>
          <a:spcPct val="0"/>
        </a:spcAft>
        <a:buSzPct val="75000"/>
        <a:buChar char="•"/>
        <a:defRPr sz="2100" b="0" kern="1200">
          <a:solidFill>
            <a:srgbClr val="52585F"/>
          </a:solidFill>
          <a:latin typeface="Helvetica" charset="0"/>
          <a:ea typeface="Helvetica" charset="0"/>
          <a:cs typeface="Helvetica" charset="0"/>
          <a:sym typeface="Helvetica Light" pitchFamily="1" charset="0"/>
        </a:defRPr>
      </a:lvl4pPr>
      <a:lvl5pPr marL="892924" indent="-178586" algn="l" defTabSz="232161" rtl="0" eaLnBrk="1" fontAlgn="base" hangingPunct="1">
        <a:lnSpc>
          <a:spcPct val="150000"/>
        </a:lnSpc>
        <a:spcBef>
          <a:spcPts val="0"/>
        </a:spcBef>
        <a:spcAft>
          <a:spcPct val="0"/>
        </a:spcAft>
        <a:buSzPct val="75000"/>
        <a:buChar char="•"/>
        <a:defRPr sz="2100" b="0" kern="1200">
          <a:solidFill>
            <a:srgbClr val="52585F"/>
          </a:solidFill>
          <a:latin typeface="Helvetica" charset="0"/>
          <a:ea typeface="Helvetica" charset="0"/>
          <a:cs typeface="Helvetica" charset="0"/>
          <a:sym typeface="Helvetica Light" pitchFamily="1" charset="0"/>
        </a:defRPr>
      </a:lvl5pPr>
      <a:lvl6pPr marL="707194" indent="-64292" algn="l" defTabSz="257163" rtl="0" eaLnBrk="1" latinLnBrk="0" hangingPunct="1">
        <a:lnSpc>
          <a:spcPct val="90000"/>
        </a:lnSpc>
        <a:spcBef>
          <a:spcPts val="143"/>
        </a:spcBef>
        <a:buFont typeface="Arial"/>
        <a:buChar char="•"/>
        <a:defRPr sz="507" kern="1200">
          <a:solidFill>
            <a:schemeClr val="tx1"/>
          </a:solidFill>
          <a:latin typeface="+mn-lt"/>
          <a:ea typeface="+mn-ea"/>
          <a:cs typeface="+mn-cs"/>
        </a:defRPr>
      </a:lvl6pPr>
      <a:lvl7pPr marL="835776" indent="-64292" algn="l" defTabSz="257163" rtl="0" eaLnBrk="1" latinLnBrk="0" hangingPunct="1">
        <a:lnSpc>
          <a:spcPct val="90000"/>
        </a:lnSpc>
        <a:spcBef>
          <a:spcPts val="143"/>
        </a:spcBef>
        <a:buFont typeface="Arial"/>
        <a:buChar char="•"/>
        <a:defRPr sz="507" kern="1200">
          <a:solidFill>
            <a:schemeClr val="tx1"/>
          </a:solidFill>
          <a:latin typeface="+mn-lt"/>
          <a:ea typeface="+mn-ea"/>
          <a:cs typeface="+mn-cs"/>
        </a:defRPr>
      </a:lvl7pPr>
      <a:lvl8pPr marL="964359" indent="-64292" algn="l" defTabSz="257163" rtl="0" eaLnBrk="1" latinLnBrk="0" hangingPunct="1">
        <a:lnSpc>
          <a:spcPct val="90000"/>
        </a:lnSpc>
        <a:spcBef>
          <a:spcPts val="143"/>
        </a:spcBef>
        <a:buFont typeface="Arial"/>
        <a:buChar char="•"/>
        <a:defRPr sz="507" kern="1200">
          <a:solidFill>
            <a:schemeClr val="tx1"/>
          </a:solidFill>
          <a:latin typeface="+mn-lt"/>
          <a:ea typeface="+mn-ea"/>
          <a:cs typeface="+mn-cs"/>
        </a:defRPr>
      </a:lvl8pPr>
      <a:lvl9pPr marL="1092941" indent="-64292" algn="l" defTabSz="257163" rtl="0" eaLnBrk="1" latinLnBrk="0" hangingPunct="1">
        <a:lnSpc>
          <a:spcPct val="90000"/>
        </a:lnSpc>
        <a:spcBef>
          <a:spcPts val="143"/>
        </a:spcBef>
        <a:buFont typeface="Arial"/>
        <a:buChar char="•"/>
        <a:defRPr sz="507" kern="1200">
          <a:solidFill>
            <a:schemeClr val="tx1"/>
          </a:solidFill>
          <a:latin typeface="+mn-lt"/>
          <a:ea typeface="+mn-ea"/>
          <a:cs typeface="+mn-cs"/>
        </a:defRPr>
      </a:lvl9pPr>
    </p:bodyStyle>
    <p:otherStyle>
      <a:defPPr>
        <a:defRPr lang="en-US"/>
      </a:defPPr>
      <a:lvl1pPr marL="0" algn="l" defTabSz="257163" rtl="0" eaLnBrk="1" latinLnBrk="0" hangingPunct="1">
        <a:defRPr sz="507" kern="1200">
          <a:solidFill>
            <a:schemeClr val="tx1"/>
          </a:solidFill>
          <a:latin typeface="+mn-lt"/>
          <a:ea typeface="+mn-ea"/>
          <a:cs typeface="+mn-cs"/>
        </a:defRPr>
      </a:lvl1pPr>
      <a:lvl2pPr marL="128582" algn="l" defTabSz="257163" rtl="0" eaLnBrk="1" latinLnBrk="0" hangingPunct="1">
        <a:defRPr sz="507" kern="1200">
          <a:solidFill>
            <a:schemeClr val="tx1"/>
          </a:solidFill>
          <a:latin typeface="+mn-lt"/>
          <a:ea typeface="+mn-ea"/>
          <a:cs typeface="+mn-cs"/>
        </a:defRPr>
      </a:lvl2pPr>
      <a:lvl3pPr marL="257163" algn="l" defTabSz="257163" rtl="0" eaLnBrk="1" latinLnBrk="0" hangingPunct="1">
        <a:defRPr sz="507" kern="1200">
          <a:solidFill>
            <a:schemeClr val="tx1"/>
          </a:solidFill>
          <a:latin typeface="+mn-lt"/>
          <a:ea typeface="+mn-ea"/>
          <a:cs typeface="+mn-cs"/>
        </a:defRPr>
      </a:lvl3pPr>
      <a:lvl4pPr marL="385744" algn="l" defTabSz="257163" rtl="0" eaLnBrk="1" latinLnBrk="0" hangingPunct="1">
        <a:defRPr sz="507" kern="1200">
          <a:solidFill>
            <a:schemeClr val="tx1"/>
          </a:solidFill>
          <a:latin typeface="+mn-lt"/>
          <a:ea typeface="+mn-ea"/>
          <a:cs typeface="+mn-cs"/>
        </a:defRPr>
      </a:lvl4pPr>
      <a:lvl5pPr marL="514324" algn="l" defTabSz="257163" rtl="0" eaLnBrk="1" latinLnBrk="0" hangingPunct="1">
        <a:defRPr sz="507" kern="1200">
          <a:solidFill>
            <a:schemeClr val="tx1"/>
          </a:solidFill>
          <a:latin typeface="+mn-lt"/>
          <a:ea typeface="+mn-ea"/>
          <a:cs typeface="+mn-cs"/>
        </a:defRPr>
      </a:lvl5pPr>
      <a:lvl6pPr marL="642907" algn="l" defTabSz="257163" rtl="0" eaLnBrk="1" latinLnBrk="0" hangingPunct="1">
        <a:defRPr sz="507" kern="1200">
          <a:solidFill>
            <a:schemeClr val="tx1"/>
          </a:solidFill>
          <a:latin typeface="+mn-lt"/>
          <a:ea typeface="+mn-ea"/>
          <a:cs typeface="+mn-cs"/>
        </a:defRPr>
      </a:lvl6pPr>
      <a:lvl7pPr marL="771487" algn="l" defTabSz="257163" rtl="0" eaLnBrk="1" latinLnBrk="0" hangingPunct="1">
        <a:defRPr sz="507" kern="1200">
          <a:solidFill>
            <a:schemeClr val="tx1"/>
          </a:solidFill>
          <a:latin typeface="+mn-lt"/>
          <a:ea typeface="+mn-ea"/>
          <a:cs typeface="+mn-cs"/>
        </a:defRPr>
      </a:lvl7pPr>
      <a:lvl8pPr marL="900068" algn="l" defTabSz="257163" rtl="0" eaLnBrk="1" latinLnBrk="0" hangingPunct="1">
        <a:defRPr sz="507" kern="1200">
          <a:solidFill>
            <a:schemeClr val="tx1"/>
          </a:solidFill>
          <a:latin typeface="+mn-lt"/>
          <a:ea typeface="+mn-ea"/>
          <a:cs typeface="+mn-cs"/>
        </a:defRPr>
      </a:lvl8pPr>
      <a:lvl9pPr marL="1028649" algn="l" defTabSz="257163" rtl="0" eaLnBrk="1" latinLnBrk="0" hangingPunct="1">
        <a:defRPr sz="50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scgordon/MILE4FAIRness" TargetMode="Externa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hyperlink" Target="https://en.wikipedia.org/wiki/Pin_tumbler_lock"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7.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hyperlink" Target="http://www.dcc.ac.uk/resources/curation-lifecycle-model"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hyperlink" Target="https://cadmans.weebly.com/introduction-to-earth-science.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hyperlink" Target="https://www.diversecymru.org.uk/wp-content/uploads/Equality-Does-Not-Mean-Justice.jp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hyperlink" Target="http://blogs.nature.com/naturejobs/2017/11/20/why-scientists-should-communicate-science-getting-to-the-heart-of-the-matter/"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hyperlink" Target="https://www.diversecymru.org.uk/wp-content/uploads/Equality-Does-Not-Mean-Justice.jp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C3660-1637-FA43-BF6B-AFD56F870BAD}"/>
              </a:ext>
            </a:extLst>
          </p:cNvPr>
          <p:cNvSpPr>
            <a:spLocks noGrp="1"/>
          </p:cNvSpPr>
          <p:nvPr>
            <p:ph type="title"/>
          </p:nvPr>
        </p:nvSpPr>
        <p:spPr/>
        <p:txBody>
          <a:bodyPr/>
          <a:lstStyle/>
          <a:p>
            <a:r>
              <a:rPr lang="en-US" dirty="0"/>
              <a:t>Workshop Repository</a:t>
            </a:r>
          </a:p>
        </p:txBody>
      </p:sp>
      <p:sp>
        <p:nvSpPr>
          <p:cNvPr id="3" name="Content Placeholder 2">
            <a:extLst>
              <a:ext uri="{FF2B5EF4-FFF2-40B4-BE49-F238E27FC236}">
                <a16:creationId xmlns:a16="http://schemas.microsoft.com/office/drawing/2014/main" id="{9CB32273-295D-3C44-8789-5AD683D1EDE7}"/>
              </a:ext>
            </a:extLst>
          </p:cNvPr>
          <p:cNvSpPr>
            <a:spLocks noGrp="1"/>
          </p:cNvSpPr>
          <p:nvPr>
            <p:ph idx="1"/>
          </p:nvPr>
        </p:nvSpPr>
        <p:spPr>
          <a:xfrm>
            <a:off x="887079" y="2873892"/>
            <a:ext cx="10502900" cy="1187745"/>
          </a:xfrm>
        </p:spPr>
        <p:txBody>
          <a:bodyPr>
            <a:normAutofit/>
          </a:bodyPr>
          <a:lstStyle/>
          <a:p>
            <a:r>
              <a:rPr lang="en-US" sz="4000" dirty="0">
                <a:hlinkClick r:id="rId2"/>
              </a:rPr>
              <a:t>https://github.com/scgordon/MILE4FAIRness</a:t>
            </a:r>
            <a:endParaRPr lang="en-US" sz="4000" dirty="0"/>
          </a:p>
        </p:txBody>
      </p:sp>
      <p:sp>
        <p:nvSpPr>
          <p:cNvPr id="4" name="Rectangle 3">
            <a:extLst>
              <a:ext uri="{FF2B5EF4-FFF2-40B4-BE49-F238E27FC236}">
                <a16:creationId xmlns:a16="http://schemas.microsoft.com/office/drawing/2014/main" id="{AD3D325C-FB6D-8643-89BF-7C62DCB86FB8}"/>
              </a:ext>
            </a:extLst>
          </p:cNvPr>
          <p:cNvSpPr/>
          <p:nvPr/>
        </p:nvSpPr>
        <p:spPr bwMode="auto">
          <a:xfrm>
            <a:off x="9550400" y="342900"/>
            <a:ext cx="1485900" cy="895347"/>
          </a:xfrm>
          <a:prstGeom prst="rect">
            <a:avLst/>
          </a:prstGeom>
          <a:solidFill>
            <a:schemeClr val="bg1"/>
          </a:solidFill>
          <a:ln w="25400" cap="flat" cmpd="sng" algn="ctr">
            <a:noFill/>
            <a:prstDash val="solid"/>
            <a:miter lim="400000"/>
            <a:headEnd type="none" w="med" len="med"/>
            <a:tailEnd type="none" w="med" len="med"/>
          </a:ln>
          <a:effectLst/>
        </p:spPr>
        <p:txBody>
          <a:bodyPr vert="horz" wrap="square" lIns="50800" tIns="50800" rIns="50800" bIns="50800" numCol="1" rtlCol="0" anchor="ctr" anchorCtr="0" compatLnSpc="1">
            <a:prstTxWarp prst="textNoShape">
              <a:avLst/>
            </a:prstTxWarp>
            <a:spAutoFit/>
          </a:bodyPr>
          <a:lstStyle/>
          <a:p>
            <a:pPr marL="0" marR="0" indent="0" algn="ctr" defTabSz="825500" rtl="0" eaLnBrk="1" fontAlgn="base" latinLnBrk="0" hangingPunct="0">
              <a:lnSpc>
                <a:spcPct val="100000"/>
              </a:lnSpc>
              <a:spcBef>
                <a:spcPct val="0"/>
              </a:spcBef>
              <a:spcAft>
                <a:spcPct val="0"/>
              </a:spcAft>
              <a:buClrTx/>
              <a:buSzTx/>
              <a:buFontTx/>
              <a:buNone/>
              <a:tabLst/>
            </a:pPr>
            <a:endParaRPr kumimoji="0" 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Tree>
    <p:extLst>
      <p:ext uri="{BB962C8B-B14F-4D97-AF65-F5344CB8AC3E}">
        <p14:creationId xmlns:p14="http://schemas.microsoft.com/office/powerpoint/2010/main" val="2552781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82742D-E66F-4749-8EA6-ACEB4B64C97F}"/>
              </a:ext>
            </a:extLst>
          </p:cNvPr>
          <p:cNvSpPr txBox="1"/>
          <p:nvPr/>
        </p:nvSpPr>
        <p:spPr>
          <a:xfrm>
            <a:off x="977564" y="1907729"/>
            <a:ext cx="5423236" cy="1200329"/>
          </a:xfrm>
          <a:prstGeom prst="rect">
            <a:avLst/>
          </a:prstGeom>
          <a:noFill/>
        </p:spPr>
        <p:txBody>
          <a:bodyPr wrap="square" rtlCol="0">
            <a:spAutoFit/>
          </a:bodyPr>
          <a:lstStyle/>
          <a:p>
            <a:r>
              <a:rPr lang="en-US" sz="2400" dirty="0">
                <a:solidFill>
                  <a:srgbClr val="000000"/>
                </a:solidFill>
              </a:rPr>
              <a:t>Identify concepts that are missing from the standard, missing from collection, complete, or partially used.</a:t>
            </a:r>
            <a:r>
              <a:rPr lang="en-US" sz="2400" dirty="0"/>
              <a:t> </a:t>
            </a:r>
          </a:p>
        </p:txBody>
      </p:sp>
      <p:pic>
        <p:nvPicPr>
          <p:cNvPr id="3" name="Picture 2">
            <a:extLst>
              <a:ext uri="{FF2B5EF4-FFF2-40B4-BE49-F238E27FC236}">
                <a16:creationId xmlns:a16="http://schemas.microsoft.com/office/drawing/2014/main" id="{C44CCFBC-E5EE-594D-A9E6-E5A40D3484A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6907376" y="1718765"/>
            <a:ext cx="3883697" cy="4873009"/>
          </a:xfrm>
          <a:prstGeom prst="rect">
            <a:avLst/>
          </a:prstGeom>
          <a:ln>
            <a:solidFill>
              <a:srgbClr val="000000"/>
            </a:solidFill>
          </a:ln>
        </p:spPr>
      </p:pic>
      <p:sp>
        <p:nvSpPr>
          <p:cNvPr id="4" name="TextBox 3">
            <a:extLst>
              <a:ext uri="{FF2B5EF4-FFF2-40B4-BE49-F238E27FC236}">
                <a16:creationId xmlns:a16="http://schemas.microsoft.com/office/drawing/2014/main" id="{53211262-7FA0-4043-A31E-FE4FF68BF478}"/>
              </a:ext>
            </a:extLst>
          </p:cNvPr>
          <p:cNvSpPr txBox="1"/>
          <p:nvPr/>
        </p:nvSpPr>
        <p:spPr>
          <a:xfrm>
            <a:off x="1152346" y="4032380"/>
            <a:ext cx="3626069" cy="369332"/>
          </a:xfrm>
          <a:prstGeom prst="rect">
            <a:avLst/>
          </a:prstGeom>
          <a:solidFill>
            <a:srgbClr val="FF0000">
              <a:alpha val="35686"/>
            </a:srgbClr>
          </a:solidFill>
          <a:ln>
            <a:solidFill>
              <a:schemeClr val="tx1"/>
            </a:solidFill>
          </a:ln>
        </p:spPr>
        <p:txBody>
          <a:bodyPr wrap="square" rtlCol="0">
            <a:spAutoFit/>
          </a:bodyPr>
          <a:lstStyle/>
          <a:p>
            <a:r>
              <a:rPr lang="en-US" dirty="0">
                <a:solidFill>
                  <a:schemeClr val="accent2">
                    <a:lumMod val="50000"/>
                  </a:schemeClr>
                </a:solidFill>
              </a:rPr>
              <a:t>-100% = Concept Not in Dialect</a:t>
            </a:r>
          </a:p>
        </p:txBody>
      </p:sp>
      <p:sp>
        <p:nvSpPr>
          <p:cNvPr id="5" name="TextBox 4">
            <a:extLst>
              <a:ext uri="{FF2B5EF4-FFF2-40B4-BE49-F238E27FC236}">
                <a16:creationId xmlns:a16="http://schemas.microsoft.com/office/drawing/2014/main" id="{3F8A4815-DADA-5946-887C-1B45521420DC}"/>
              </a:ext>
            </a:extLst>
          </p:cNvPr>
          <p:cNvSpPr txBox="1"/>
          <p:nvPr/>
        </p:nvSpPr>
        <p:spPr>
          <a:xfrm>
            <a:off x="1152346" y="4560807"/>
            <a:ext cx="3626069" cy="369332"/>
          </a:xfrm>
          <a:prstGeom prst="rect">
            <a:avLst/>
          </a:prstGeom>
          <a:solidFill>
            <a:srgbClr val="FFFF00"/>
          </a:solidFill>
          <a:ln>
            <a:solidFill>
              <a:schemeClr val="tx1"/>
            </a:solidFill>
          </a:ln>
        </p:spPr>
        <p:txBody>
          <a:bodyPr wrap="square" rtlCol="0">
            <a:spAutoFit/>
          </a:bodyPr>
          <a:lstStyle/>
          <a:p>
            <a:r>
              <a:rPr lang="en-US">
                <a:solidFill>
                  <a:schemeClr val="accent2">
                    <a:lumMod val="50000"/>
                  </a:schemeClr>
                </a:solidFill>
              </a:rPr>
              <a:t>0% = Concept Not in Collection</a:t>
            </a:r>
          </a:p>
        </p:txBody>
      </p:sp>
      <p:sp>
        <p:nvSpPr>
          <p:cNvPr id="6" name="TextBox 5">
            <a:extLst>
              <a:ext uri="{FF2B5EF4-FFF2-40B4-BE49-F238E27FC236}">
                <a16:creationId xmlns:a16="http://schemas.microsoft.com/office/drawing/2014/main" id="{E579CF1F-1456-E94F-A8E1-EDAB18202756}"/>
              </a:ext>
            </a:extLst>
          </p:cNvPr>
          <p:cNvSpPr txBox="1"/>
          <p:nvPr/>
        </p:nvSpPr>
        <p:spPr>
          <a:xfrm>
            <a:off x="1152346" y="5089828"/>
            <a:ext cx="3626069" cy="369332"/>
          </a:xfrm>
          <a:prstGeom prst="rect">
            <a:avLst/>
          </a:prstGeom>
          <a:solidFill>
            <a:srgbClr val="CCFFCC"/>
          </a:solidFill>
          <a:ln>
            <a:solidFill>
              <a:schemeClr val="tx1"/>
            </a:solidFill>
          </a:ln>
        </p:spPr>
        <p:txBody>
          <a:bodyPr wrap="square" rtlCol="0">
            <a:spAutoFit/>
          </a:bodyPr>
          <a:lstStyle/>
          <a:p>
            <a:r>
              <a:rPr lang="en-US">
                <a:solidFill>
                  <a:schemeClr val="accent3">
                    <a:lumMod val="50000"/>
                  </a:schemeClr>
                </a:solidFill>
              </a:rPr>
              <a:t>100% = Concept in All Records</a:t>
            </a:r>
          </a:p>
        </p:txBody>
      </p:sp>
      <p:sp>
        <p:nvSpPr>
          <p:cNvPr id="7" name="TextBox 6">
            <a:extLst>
              <a:ext uri="{FF2B5EF4-FFF2-40B4-BE49-F238E27FC236}">
                <a16:creationId xmlns:a16="http://schemas.microsoft.com/office/drawing/2014/main" id="{EAA28C8D-EC7F-844C-9CAD-263021141676}"/>
              </a:ext>
            </a:extLst>
          </p:cNvPr>
          <p:cNvSpPr txBox="1"/>
          <p:nvPr/>
        </p:nvSpPr>
        <p:spPr>
          <a:xfrm>
            <a:off x="1152346" y="5575056"/>
            <a:ext cx="3626069" cy="369332"/>
          </a:xfrm>
          <a:prstGeom prst="rect">
            <a:avLst/>
          </a:prstGeom>
          <a:solidFill>
            <a:schemeClr val="bg1"/>
          </a:solidFill>
          <a:ln>
            <a:solidFill>
              <a:schemeClr val="tx1"/>
            </a:solidFill>
          </a:ln>
        </p:spPr>
        <p:txBody>
          <a:bodyPr wrap="square" rtlCol="0">
            <a:spAutoFit/>
          </a:bodyPr>
          <a:lstStyle/>
          <a:p>
            <a:r>
              <a:rPr lang="en-US"/>
              <a:t>54% = Concept in Some Records</a:t>
            </a:r>
          </a:p>
        </p:txBody>
      </p:sp>
      <p:sp>
        <p:nvSpPr>
          <p:cNvPr id="11" name="Rectangle 10">
            <a:extLst>
              <a:ext uri="{FF2B5EF4-FFF2-40B4-BE49-F238E27FC236}">
                <a16:creationId xmlns:a16="http://schemas.microsoft.com/office/drawing/2014/main" id="{646F0D8B-B300-A34A-B9CE-0BF3A9506337}"/>
              </a:ext>
            </a:extLst>
          </p:cNvPr>
          <p:cNvSpPr/>
          <p:nvPr/>
        </p:nvSpPr>
        <p:spPr bwMode="auto">
          <a:xfrm>
            <a:off x="9550400" y="342900"/>
            <a:ext cx="1485900" cy="895347"/>
          </a:xfrm>
          <a:prstGeom prst="rect">
            <a:avLst/>
          </a:prstGeom>
          <a:solidFill>
            <a:schemeClr val="bg1"/>
          </a:solidFill>
          <a:ln w="25400" cap="flat" cmpd="sng" algn="ctr">
            <a:noFill/>
            <a:prstDash val="solid"/>
            <a:miter lim="400000"/>
            <a:headEnd type="none" w="med" len="med"/>
            <a:tailEnd type="none" w="med" len="med"/>
          </a:ln>
          <a:effectLst/>
        </p:spPr>
        <p:txBody>
          <a:bodyPr vert="horz" wrap="square" lIns="50800" tIns="50800" rIns="50800" bIns="50800" numCol="1" rtlCol="0" anchor="ctr" anchorCtr="0" compatLnSpc="1">
            <a:prstTxWarp prst="textNoShape">
              <a:avLst/>
            </a:prstTxWarp>
            <a:spAutoFit/>
          </a:bodyPr>
          <a:lstStyle/>
          <a:p>
            <a:pPr marL="0" marR="0" indent="0" algn="ctr" defTabSz="825500" rtl="0" eaLnBrk="1" fontAlgn="base" latinLnBrk="0" hangingPunct="0">
              <a:lnSpc>
                <a:spcPct val="100000"/>
              </a:lnSpc>
              <a:spcBef>
                <a:spcPct val="0"/>
              </a:spcBef>
              <a:spcAft>
                <a:spcPct val="0"/>
              </a:spcAft>
              <a:buClrTx/>
              <a:buSzTx/>
              <a:buFontTx/>
              <a:buNone/>
              <a:tabLst/>
            </a:pPr>
            <a:endParaRPr kumimoji="0" 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
        <p:nvSpPr>
          <p:cNvPr id="9" name="Title 5">
            <a:extLst>
              <a:ext uri="{FF2B5EF4-FFF2-40B4-BE49-F238E27FC236}">
                <a16:creationId xmlns:a16="http://schemas.microsoft.com/office/drawing/2014/main" id="{9304CE64-07DE-3C4E-A538-0CECD9E08DFF}"/>
              </a:ext>
            </a:extLst>
          </p:cNvPr>
          <p:cNvSpPr txBox="1">
            <a:spLocks/>
          </p:cNvSpPr>
          <p:nvPr/>
        </p:nvSpPr>
        <p:spPr>
          <a:xfrm>
            <a:off x="844560" y="601663"/>
            <a:ext cx="8870939" cy="508000"/>
          </a:xfrm>
          <a:prstGeom prst="rect">
            <a:avLst/>
          </a:prstGeom>
        </p:spPr>
        <p:txBody>
          <a:bodyPr/>
          <a:lstStyle>
            <a:lvl1pPr algn="l" defTabSz="464344" rtl="0" eaLnBrk="0" fontAlgn="base" hangingPunct="0">
              <a:spcBef>
                <a:spcPct val="0"/>
              </a:spcBef>
              <a:spcAft>
                <a:spcPct val="0"/>
              </a:spcAft>
              <a:defRPr sz="5400" b="1" kern="1200">
                <a:solidFill>
                  <a:srgbClr val="165EA0"/>
                </a:solidFill>
                <a:latin typeface="Helvetica" charset="0"/>
                <a:ea typeface="Helvetica" charset="0"/>
                <a:cs typeface="Helvetica" charset="0"/>
                <a:sym typeface="Helvetica Light" pitchFamily="1" charset="0"/>
              </a:defRPr>
            </a:lvl1pPr>
            <a:lvl2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2pPr>
            <a:lvl3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3pPr>
            <a:lvl4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4pPr>
            <a:lvl5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5pPr>
            <a:lvl6pPr marL="257176"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6pPr>
            <a:lvl7pPr marL="514350"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7pPr>
            <a:lvl8pPr marL="771526"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8pPr>
            <a:lvl9pPr marL="1028700"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9pPr>
          </a:lstStyle>
          <a:p>
            <a:r>
              <a:rPr lang="en-US" altLang="en-US" sz="2800" dirty="0">
                <a:ea typeface="ＭＳ Ｐゴシック" charset="-128"/>
              </a:rPr>
              <a:t>Quantitative data for recommendations compliance</a:t>
            </a:r>
            <a:endParaRPr lang="en-US" sz="2800" dirty="0"/>
          </a:p>
        </p:txBody>
      </p:sp>
    </p:spTree>
    <p:extLst>
      <p:ext uri="{BB962C8B-B14F-4D97-AF65-F5344CB8AC3E}">
        <p14:creationId xmlns:p14="http://schemas.microsoft.com/office/powerpoint/2010/main" val="3959554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animBg="1"/>
      <p:bldP spid="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49D19-F5D6-6D49-9C4F-A6AD62805822}"/>
              </a:ext>
            </a:extLst>
          </p:cNvPr>
          <p:cNvSpPr>
            <a:spLocks noGrp="1"/>
          </p:cNvSpPr>
          <p:nvPr>
            <p:ph type="title"/>
          </p:nvPr>
        </p:nvSpPr>
        <p:spPr/>
        <p:txBody>
          <a:bodyPr/>
          <a:lstStyle/>
          <a:p>
            <a:r>
              <a:rPr lang="en-US" dirty="0"/>
              <a:t>A catalog is more than just one collection</a:t>
            </a:r>
          </a:p>
        </p:txBody>
      </p:sp>
      <p:sp>
        <p:nvSpPr>
          <p:cNvPr id="3" name="Content Placeholder 2">
            <a:extLst>
              <a:ext uri="{FF2B5EF4-FFF2-40B4-BE49-F238E27FC236}">
                <a16:creationId xmlns:a16="http://schemas.microsoft.com/office/drawing/2014/main" id="{DE18AD4A-A51B-9A44-AE74-90F4BFB2A9FF}"/>
              </a:ext>
            </a:extLst>
          </p:cNvPr>
          <p:cNvSpPr>
            <a:spLocks noGrp="1"/>
          </p:cNvSpPr>
          <p:nvPr>
            <p:ph idx="1"/>
          </p:nvPr>
        </p:nvSpPr>
        <p:spPr/>
        <p:txBody>
          <a:bodyPr>
            <a:normAutofit/>
          </a:bodyPr>
          <a:lstStyle/>
          <a:p>
            <a:r>
              <a:rPr lang="en-US" dirty="0"/>
              <a:t>When you have multiple contributors, or collections in your catalog, looking at the recommendation data can be difficult. </a:t>
            </a:r>
          </a:p>
          <a:p>
            <a:r>
              <a:rPr lang="en-US" dirty="0"/>
              <a:t>Comparing completeness for different recommendations may also help to direct improvement efforts.</a:t>
            </a:r>
          </a:p>
          <a:p>
            <a:r>
              <a:rPr lang="en-US" dirty="0"/>
              <a:t>Comparing between ingest, native and export standards to ensure quality across discovery platforms for the catalog.</a:t>
            </a:r>
          </a:p>
          <a:p>
            <a:r>
              <a:rPr lang="en-US" dirty="0"/>
              <a:t>Curators may also want to track improvement over time to compare with citation metrics to justify continued curation of the catalog.</a:t>
            </a:r>
          </a:p>
          <a:p>
            <a:pPr marL="0" indent="0">
              <a:buNone/>
            </a:pPr>
            <a:endParaRPr lang="en-US" dirty="0"/>
          </a:p>
        </p:txBody>
      </p:sp>
      <p:sp>
        <p:nvSpPr>
          <p:cNvPr id="4" name="Rectangle 3">
            <a:extLst>
              <a:ext uri="{FF2B5EF4-FFF2-40B4-BE49-F238E27FC236}">
                <a16:creationId xmlns:a16="http://schemas.microsoft.com/office/drawing/2014/main" id="{84C9DBC8-63C3-4E4E-B1C3-88809CF9AC56}"/>
              </a:ext>
            </a:extLst>
          </p:cNvPr>
          <p:cNvSpPr/>
          <p:nvPr/>
        </p:nvSpPr>
        <p:spPr bwMode="auto">
          <a:xfrm>
            <a:off x="9550400" y="342900"/>
            <a:ext cx="1485900" cy="895347"/>
          </a:xfrm>
          <a:prstGeom prst="rect">
            <a:avLst/>
          </a:prstGeom>
          <a:solidFill>
            <a:schemeClr val="bg1"/>
          </a:solidFill>
          <a:ln w="25400" cap="flat" cmpd="sng" algn="ctr">
            <a:noFill/>
            <a:prstDash val="solid"/>
            <a:miter lim="400000"/>
            <a:headEnd type="none" w="med" len="med"/>
            <a:tailEnd type="none" w="med" len="med"/>
          </a:ln>
          <a:effectLst/>
        </p:spPr>
        <p:txBody>
          <a:bodyPr vert="horz" wrap="square" lIns="50800" tIns="50800" rIns="50800" bIns="50800" numCol="1" rtlCol="0" anchor="ctr" anchorCtr="0" compatLnSpc="1">
            <a:prstTxWarp prst="textNoShape">
              <a:avLst/>
            </a:prstTxWarp>
            <a:spAutoFit/>
          </a:bodyPr>
          <a:lstStyle/>
          <a:p>
            <a:pPr marL="0" marR="0" indent="0" algn="ctr" defTabSz="825500" rtl="0" eaLnBrk="1" fontAlgn="base" latinLnBrk="0" hangingPunct="0">
              <a:lnSpc>
                <a:spcPct val="100000"/>
              </a:lnSpc>
              <a:spcBef>
                <a:spcPct val="0"/>
              </a:spcBef>
              <a:spcAft>
                <a:spcPct val="0"/>
              </a:spcAft>
              <a:buClrTx/>
              <a:buSzTx/>
              <a:buFontTx/>
              <a:buNone/>
              <a:tabLst/>
            </a:pPr>
            <a:endParaRPr kumimoji="0" 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Tree>
    <p:extLst>
      <p:ext uri="{BB962C8B-B14F-4D97-AF65-F5344CB8AC3E}">
        <p14:creationId xmlns:p14="http://schemas.microsoft.com/office/powerpoint/2010/main" val="3446323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8EC73-FD7A-FF4C-92D5-96C58F6A951A}"/>
              </a:ext>
            </a:extLst>
          </p:cNvPr>
          <p:cNvSpPr>
            <a:spLocks noGrp="1"/>
          </p:cNvSpPr>
          <p:nvPr>
            <p:ph type="title"/>
          </p:nvPr>
        </p:nvSpPr>
        <p:spPr/>
        <p:txBody>
          <a:bodyPr/>
          <a:lstStyle/>
          <a:p>
            <a:r>
              <a:rPr lang="en-US" dirty="0"/>
              <a:t>Comparison Report</a:t>
            </a:r>
          </a:p>
        </p:txBody>
      </p:sp>
      <p:pic>
        <p:nvPicPr>
          <p:cNvPr id="4" name="Content Placeholder 3">
            <a:extLst>
              <a:ext uri="{FF2B5EF4-FFF2-40B4-BE49-F238E27FC236}">
                <a16:creationId xmlns:a16="http://schemas.microsoft.com/office/drawing/2014/main" id="{CC9F11A4-F071-BA4D-B628-B8D9C9BDDAE7}"/>
              </a:ext>
            </a:extLst>
          </p:cNvPr>
          <p:cNvPicPr>
            <a:picLocks noGrp="1" noChangeAspect="1"/>
          </p:cNvPicPr>
          <p:nvPr>
            <p:ph idx="1"/>
          </p:nvPr>
        </p:nvPicPr>
        <p:blipFill rotWithShape="1">
          <a:blip r:embed="rId3" cstate="hqprint">
            <a:extLst>
              <a:ext uri="{28A0092B-C50C-407E-A947-70E740481C1C}">
                <a14:useLocalDpi xmlns:a14="http://schemas.microsoft.com/office/drawing/2010/main"/>
              </a:ext>
            </a:extLst>
          </a:blip>
          <a:srcRect/>
          <a:stretch/>
        </p:blipFill>
        <p:spPr>
          <a:xfrm>
            <a:off x="210937" y="1471396"/>
            <a:ext cx="11795760" cy="5096109"/>
          </a:xfrm>
          <a:prstGeom prst="rect">
            <a:avLst/>
          </a:prstGeom>
        </p:spPr>
      </p:pic>
      <p:sp>
        <p:nvSpPr>
          <p:cNvPr id="5" name="Rectangle 4">
            <a:extLst>
              <a:ext uri="{FF2B5EF4-FFF2-40B4-BE49-F238E27FC236}">
                <a16:creationId xmlns:a16="http://schemas.microsoft.com/office/drawing/2014/main" id="{CCC0767E-C687-A441-B95B-0F5B08E090AC}"/>
              </a:ext>
            </a:extLst>
          </p:cNvPr>
          <p:cNvSpPr/>
          <p:nvPr/>
        </p:nvSpPr>
        <p:spPr bwMode="auto">
          <a:xfrm>
            <a:off x="9550400" y="342900"/>
            <a:ext cx="1485900" cy="895347"/>
          </a:xfrm>
          <a:prstGeom prst="rect">
            <a:avLst/>
          </a:prstGeom>
          <a:solidFill>
            <a:schemeClr val="bg1"/>
          </a:solidFill>
          <a:ln w="25400" cap="flat" cmpd="sng" algn="ctr">
            <a:noFill/>
            <a:prstDash val="solid"/>
            <a:miter lim="400000"/>
            <a:headEnd type="none" w="med" len="med"/>
            <a:tailEnd type="none" w="med" len="med"/>
          </a:ln>
          <a:effectLst/>
        </p:spPr>
        <p:txBody>
          <a:bodyPr vert="horz" wrap="square" lIns="50800" tIns="50800" rIns="50800" bIns="50800" numCol="1" rtlCol="0" anchor="ctr" anchorCtr="0" compatLnSpc="1">
            <a:prstTxWarp prst="textNoShape">
              <a:avLst/>
            </a:prstTxWarp>
            <a:spAutoFit/>
          </a:bodyPr>
          <a:lstStyle/>
          <a:p>
            <a:pPr marL="0" marR="0" indent="0" algn="ctr" defTabSz="825500" rtl="0" eaLnBrk="1" fontAlgn="base" latinLnBrk="0" hangingPunct="0">
              <a:lnSpc>
                <a:spcPct val="100000"/>
              </a:lnSpc>
              <a:spcBef>
                <a:spcPct val="0"/>
              </a:spcBef>
              <a:spcAft>
                <a:spcPct val="0"/>
              </a:spcAft>
              <a:buClrTx/>
              <a:buSzTx/>
              <a:buFontTx/>
              <a:buNone/>
              <a:tabLst/>
            </a:pPr>
            <a:endParaRPr kumimoji="0" 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Tree>
    <p:extLst>
      <p:ext uri="{BB962C8B-B14F-4D97-AF65-F5344CB8AC3E}">
        <p14:creationId xmlns:p14="http://schemas.microsoft.com/office/powerpoint/2010/main" val="2674437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10A1C-0D85-CC4D-B81A-4ACD298268D4}"/>
              </a:ext>
            </a:extLst>
          </p:cNvPr>
          <p:cNvSpPr>
            <a:spLocks noGrp="1"/>
          </p:cNvSpPr>
          <p:nvPr>
            <p:ph type="title"/>
          </p:nvPr>
        </p:nvSpPr>
        <p:spPr/>
        <p:txBody>
          <a:bodyPr/>
          <a:lstStyle/>
          <a:p>
            <a:r>
              <a:rPr lang="en-US" dirty="0"/>
              <a:t>Difficulty in using typical visualizations</a:t>
            </a:r>
          </a:p>
        </p:txBody>
      </p:sp>
      <p:sp>
        <p:nvSpPr>
          <p:cNvPr id="3" name="Content Placeholder 2">
            <a:extLst>
              <a:ext uri="{FF2B5EF4-FFF2-40B4-BE49-F238E27FC236}">
                <a16:creationId xmlns:a16="http://schemas.microsoft.com/office/drawing/2014/main" id="{C131A10A-0A67-7F45-862C-10A2691BF27A}"/>
              </a:ext>
            </a:extLst>
          </p:cNvPr>
          <p:cNvSpPr>
            <a:spLocks noGrp="1"/>
          </p:cNvSpPr>
          <p:nvPr>
            <p:ph idx="1"/>
          </p:nvPr>
        </p:nvSpPr>
        <p:spPr>
          <a:xfrm>
            <a:off x="844551" y="1379220"/>
            <a:ext cx="10502900" cy="4603750"/>
          </a:xfrm>
        </p:spPr>
        <p:txBody>
          <a:bodyPr/>
          <a:lstStyle/>
          <a:p>
            <a:r>
              <a:rPr lang="en-US" dirty="0"/>
              <a:t>Bar charts or histograms for each metadata concept quickly becomes difficult to understand the whole picture.</a:t>
            </a:r>
          </a:p>
          <a:p>
            <a:r>
              <a:rPr lang="en-US" dirty="0"/>
              <a:t>Parallel lines for each concept are also fraught with problems in conveying overall completeness while still offering precision.</a:t>
            </a:r>
          </a:p>
        </p:txBody>
      </p:sp>
      <p:pic>
        <p:nvPicPr>
          <p:cNvPr id="4" name="Picture 3">
            <a:extLst>
              <a:ext uri="{FF2B5EF4-FFF2-40B4-BE49-F238E27FC236}">
                <a16:creationId xmlns:a16="http://schemas.microsoft.com/office/drawing/2014/main" id="{3B48891F-5C77-D44E-A25C-304824C7DFB3}"/>
              </a:ext>
            </a:extLst>
          </p:cNvPr>
          <p:cNvPicPr>
            <a:picLocks noChangeAspect="1"/>
          </p:cNvPicPr>
          <p:nvPr/>
        </p:nvPicPr>
        <p:blipFill>
          <a:blip r:embed="rId3"/>
          <a:stretch>
            <a:fillRect/>
          </a:stretch>
        </p:blipFill>
        <p:spPr>
          <a:xfrm>
            <a:off x="1831340" y="3932555"/>
            <a:ext cx="3529330" cy="2463800"/>
          </a:xfrm>
          <a:prstGeom prst="rect">
            <a:avLst/>
          </a:prstGeom>
        </p:spPr>
      </p:pic>
      <p:pic>
        <p:nvPicPr>
          <p:cNvPr id="5" name="Picture 4">
            <a:extLst>
              <a:ext uri="{FF2B5EF4-FFF2-40B4-BE49-F238E27FC236}">
                <a16:creationId xmlns:a16="http://schemas.microsoft.com/office/drawing/2014/main" id="{0AC8B3CB-AC62-5648-8378-C6694400CE1C}"/>
              </a:ext>
            </a:extLst>
          </p:cNvPr>
          <p:cNvPicPr>
            <a:picLocks noChangeAspect="1"/>
          </p:cNvPicPr>
          <p:nvPr/>
        </p:nvPicPr>
        <p:blipFill>
          <a:blip r:embed="rId4"/>
          <a:stretch>
            <a:fillRect/>
          </a:stretch>
        </p:blipFill>
        <p:spPr>
          <a:xfrm>
            <a:off x="6648451" y="2964497"/>
            <a:ext cx="4699000" cy="3619500"/>
          </a:xfrm>
          <a:prstGeom prst="rect">
            <a:avLst/>
          </a:prstGeom>
        </p:spPr>
      </p:pic>
      <p:sp>
        <p:nvSpPr>
          <p:cNvPr id="6" name="Rectangle 5">
            <a:extLst>
              <a:ext uri="{FF2B5EF4-FFF2-40B4-BE49-F238E27FC236}">
                <a16:creationId xmlns:a16="http://schemas.microsoft.com/office/drawing/2014/main" id="{6BCD6A45-BDDD-DD4A-8D31-739A4DF43F41}"/>
              </a:ext>
            </a:extLst>
          </p:cNvPr>
          <p:cNvSpPr/>
          <p:nvPr/>
        </p:nvSpPr>
        <p:spPr bwMode="auto">
          <a:xfrm>
            <a:off x="9550400" y="342900"/>
            <a:ext cx="1485900" cy="895347"/>
          </a:xfrm>
          <a:prstGeom prst="rect">
            <a:avLst/>
          </a:prstGeom>
          <a:solidFill>
            <a:schemeClr val="bg1"/>
          </a:solidFill>
          <a:ln w="25400" cap="flat" cmpd="sng" algn="ctr">
            <a:noFill/>
            <a:prstDash val="solid"/>
            <a:miter lim="400000"/>
            <a:headEnd type="none" w="med" len="med"/>
            <a:tailEnd type="none" w="med" len="med"/>
          </a:ln>
          <a:effectLst/>
        </p:spPr>
        <p:txBody>
          <a:bodyPr vert="horz" wrap="square" lIns="50800" tIns="50800" rIns="50800" bIns="50800" numCol="1" rtlCol="0" anchor="ctr" anchorCtr="0" compatLnSpc="1">
            <a:prstTxWarp prst="textNoShape">
              <a:avLst/>
            </a:prstTxWarp>
            <a:spAutoFit/>
          </a:bodyPr>
          <a:lstStyle/>
          <a:p>
            <a:pPr marL="0" marR="0" indent="0" algn="ctr" defTabSz="825500" rtl="0" eaLnBrk="1" fontAlgn="base" latinLnBrk="0" hangingPunct="0">
              <a:lnSpc>
                <a:spcPct val="100000"/>
              </a:lnSpc>
              <a:spcBef>
                <a:spcPct val="0"/>
              </a:spcBef>
              <a:spcAft>
                <a:spcPct val="0"/>
              </a:spcAft>
              <a:buClrTx/>
              <a:buSzTx/>
              <a:buFontTx/>
              <a:buNone/>
              <a:tabLst/>
            </a:pPr>
            <a:endParaRPr kumimoji="0" 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Tree>
    <p:extLst>
      <p:ext uri="{BB962C8B-B14F-4D97-AF65-F5344CB8AC3E}">
        <p14:creationId xmlns:p14="http://schemas.microsoft.com/office/powerpoint/2010/main" val="4289897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10A1C-0D85-CC4D-B81A-4ACD298268D4}"/>
              </a:ext>
            </a:extLst>
          </p:cNvPr>
          <p:cNvSpPr>
            <a:spLocks noGrp="1"/>
          </p:cNvSpPr>
          <p:nvPr>
            <p:ph type="title"/>
          </p:nvPr>
        </p:nvSpPr>
        <p:spPr/>
        <p:txBody>
          <a:bodyPr/>
          <a:lstStyle/>
          <a:p>
            <a:r>
              <a:rPr lang="en-US" dirty="0"/>
              <a:t>A Metadata Metaphor</a:t>
            </a:r>
          </a:p>
        </p:txBody>
      </p:sp>
      <p:sp>
        <p:nvSpPr>
          <p:cNvPr id="3" name="Content Placeholder 2">
            <a:extLst>
              <a:ext uri="{FF2B5EF4-FFF2-40B4-BE49-F238E27FC236}">
                <a16:creationId xmlns:a16="http://schemas.microsoft.com/office/drawing/2014/main" id="{C131A10A-0A67-7F45-862C-10A2691BF27A}"/>
              </a:ext>
            </a:extLst>
          </p:cNvPr>
          <p:cNvSpPr>
            <a:spLocks noGrp="1"/>
          </p:cNvSpPr>
          <p:nvPr>
            <p:ph idx="1"/>
          </p:nvPr>
        </p:nvSpPr>
        <p:spPr>
          <a:xfrm>
            <a:off x="7389495" y="1390650"/>
            <a:ext cx="4321809" cy="4603750"/>
          </a:xfrm>
        </p:spPr>
        <p:txBody>
          <a:bodyPr/>
          <a:lstStyle/>
          <a:p>
            <a:r>
              <a:rPr lang="en-US" dirty="0"/>
              <a:t>Metadata as a key.</a:t>
            </a:r>
          </a:p>
          <a:p>
            <a:r>
              <a:rPr lang="en-US" dirty="0"/>
              <a:t>Lock as information needs.</a:t>
            </a:r>
          </a:p>
          <a:p>
            <a:r>
              <a:rPr lang="en-US" dirty="0"/>
              <a:t>Pins as tests for compliance with metadata concepts.</a:t>
            </a:r>
          </a:p>
          <a:p>
            <a:r>
              <a:rPr lang="en-US" dirty="0"/>
              <a:t>Quality metadata unlocks information from data.</a:t>
            </a:r>
          </a:p>
        </p:txBody>
      </p:sp>
      <p:sp>
        <p:nvSpPr>
          <p:cNvPr id="6" name="Rectangle 5">
            <a:extLst>
              <a:ext uri="{FF2B5EF4-FFF2-40B4-BE49-F238E27FC236}">
                <a16:creationId xmlns:a16="http://schemas.microsoft.com/office/drawing/2014/main" id="{6BCD6A45-BDDD-DD4A-8D31-739A4DF43F41}"/>
              </a:ext>
            </a:extLst>
          </p:cNvPr>
          <p:cNvSpPr/>
          <p:nvPr/>
        </p:nvSpPr>
        <p:spPr bwMode="auto">
          <a:xfrm>
            <a:off x="9550400" y="342900"/>
            <a:ext cx="1485900" cy="895347"/>
          </a:xfrm>
          <a:prstGeom prst="rect">
            <a:avLst/>
          </a:prstGeom>
          <a:solidFill>
            <a:schemeClr val="bg1"/>
          </a:solidFill>
          <a:ln w="25400" cap="flat" cmpd="sng" algn="ctr">
            <a:noFill/>
            <a:prstDash val="solid"/>
            <a:miter lim="400000"/>
            <a:headEnd type="none" w="med" len="med"/>
            <a:tailEnd type="none" w="med" len="med"/>
          </a:ln>
          <a:effectLst/>
        </p:spPr>
        <p:txBody>
          <a:bodyPr vert="horz" wrap="square" lIns="50800" tIns="50800" rIns="50800" bIns="50800" numCol="1" rtlCol="0" anchor="ctr" anchorCtr="0" compatLnSpc="1">
            <a:prstTxWarp prst="textNoShape">
              <a:avLst/>
            </a:prstTxWarp>
            <a:spAutoFit/>
          </a:bodyPr>
          <a:lstStyle/>
          <a:p>
            <a:pPr marL="0" marR="0" indent="0" algn="ctr" defTabSz="825500" rtl="0" eaLnBrk="1" fontAlgn="base" latinLnBrk="0" hangingPunct="0">
              <a:lnSpc>
                <a:spcPct val="100000"/>
              </a:lnSpc>
              <a:spcBef>
                <a:spcPct val="0"/>
              </a:spcBef>
              <a:spcAft>
                <a:spcPct val="0"/>
              </a:spcAft>
              <a:buClrTx/>
              <a:buSzTx/>
              <a:buFontTx/>
              <a:buNone/>
              <a:tabLst/>
            </a:pPr>
            <a:endParaRPr kumimoji="0" 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8" name="Picture 7">
            <a:extLst>
              <a:ext uri="{FF2B5EF4-FFF2-40B4-BE49-F238E27FC236}">
                <a16:creationId xmlns:a16="http://schemas.microsoft.com/office/drawing/2014/main" id="{E72DE5C7-C70B-614C-9A84-DE0667D884DD}"/>
              </a:ext>
            </a:extLst>
          </p:cNvPr>
          <p:cNvPicPr>
            <a:picLocks noChangeAspect="1"/>
          </p:cNvPicPr>
          <p:nvPr/>
        </p:nvPicPr>
        <p:blipFill>
          <a:blip r:embed="rId3"/>
          <a:stretch>
            <a:fillRect/>
          </a:stretch>
        </p:blipFill>
        <p:spPr>
          <a:xfrm>
            <a:off x="505460" y="1775130"/>
            <a:ext cx="6123940" cy="5082870"/>
          </a:xfrm>
          <a:prstGeom prst="rect">
            <a:avLst/>
          </a:prstGeom>
        </p:spPr>
      </p:pic>
      <p:sp>
        <p:nvSpPr>
          <p:cNvPr id="9" name="TextBox 8">
            <a:extLst>
              <a:ext uri="{FF2B5EF4-FFF2-40B4-BE49-F238E27FC236}">
                <a16:creationId xmlns:a16="http://schemas.microsoft.com/office/drawing/2014/main" id="{8DAD2365-1F48-FD4F-9FB6-28A7F8DD5F0A}"/>
              </a:ext>
            </a:extLst>
          </p:cNvPr>
          <p:cNvSpPr txBox="1"/>
          <p:nvPr/>
        </p:nvSpPr>
        <p:spPr>
          <a:xfrm>
            <a:off x="7212330" y="6412230"/>
            <a:ext cx="4865434" cy="369332"/>
          </a:xfrm>
          <a:prstGeom prst="rect">
            <a:avLst/>
          </a:prstGeom>
          <a:noFill/>
        </p:spPr>
        <p:txBody>
          <a:bodyPr wrap="none" rtlCol="0">
            <a:spAutoFit/>
          </a:bodyPr>
          <a:lstStyle/>
          <a:p>
            <a:r>
              <a:rPr lang="en-US" dirty="0">
                <a:hlinkClick r:id="rId4"/>
              </a:rPr>
              <a:t>https://en.wikipedia.org/wiki/Pin_tumbler_lock</a:t>
            </a:r>
            <a:endParaRPr lang="en-US" dirty="0"/>
          </a:p>
        </p:txBody>
      </p:sp>
    </p:spTree>
    <p:extLst>
      <p:ext uri="{BB962C8B-B14F-4D97-AF65-F5344CB8AC3E}">
        <p14:creationId xmlns:p14="http://schemas.microsoft.com/office/powerpoint/2010/main" val="1099976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5A0CC-A241-D743-8982-CF001A742BE7}"/>
              </a:ext>
            </a:extLst>
          </p:cNvPr>
          <p:cNvSpPr>
            <a:spLocks noGrp="1"/>
          </p:cNvSpPr>
          <p:nvPr>
            <p:ph type="title"/>
          </p:nvPr>
        </p:nvSpPr>
        <p:spPr/>
        <p:txBody>
          <a:bodyPr/>
          <a:lstStyle/>
          <a:p>
            <a:r>
              <a:rPr lang="en-US" dirty="0"/>
              <a:t>The shape of Metadata Fitness</a:t>
            </a:r>
          </a:p>
        </p:txBody>
      </p:sp>
      <p:pic>
        <p:nvPicPr>
          <p:cNvPr id="4" name="Content Placeholder 3">
            <a:extLst>
              <a:ext uri="{FF2B5EF4-FFF2-40B4-BE49-F238E27FC236}">
                <a16:creationId xmlns:a16="http://schemas.microsoft.com/office/drawing/2014/main" id="{F01FE59E-7093-364B-A251-98D122FD314F}"/>
              </a:ext>
            </a:extLst>
          </p:cNvPr>
          <p:cNvPicPr>
            <a:picLocks noGrp="1" noChangeAspect="1"/>
          </p:cNvPicPr>
          <p:nvPr>
            <p:ph idx="1"/>
          </p:nvPr>
        </p:nvPicPr>
        <p:blipFill rotWithShape="1">
          <a:blip r:embed="rId3" cstate="hqprint">
            <a:extLst>
              <a:ext uri="{28A0092B-C50C-407E-A947-70E740481C1C}">
                <a14:useLocalDpi xmlns:a14="http://schemas.microsoft.com/office/drawing/2010/main"/>
              </a:ext>
            </a:extLst>
          </a:blip>
          <a:srcRect/>
          <a:stretch/>
        </p:blipFill>
        <p:spPr bwMode="auto">
          <a:xfrm>
            <a:off x="4315900" y="567681"/>
            <a:ext cx="6949440" cy="6172471"/>
          </a:xfrm>
          <a:prstGeom prst="rect">
            <a:avLst/>
          </a:prstGeom>
          <a:ln>
            <a:noFill/>
          </a:ln>
          <a:extLst>
            <a:ext uri="{53640926-AAD7-44D8-BBD7-CCE9431645EC}">
              <a14:shadowObscured xmlns:a14="http://schemas.microsoft.com/office/drawing/2010/main"/>
            </a:ext>
          </a:extLst>
        </p:spPr>
      </p:pic>
      <p:sp>
        <p:nvSpPr>
          <p:cNvPr id="5" name="Rectangle 4">
            <a:extLst>
              <a:ext uri="{FF2B5EF4-FFF2-40B4-BE49-F238E27FC236}">
                <a16:creationId xmlns:a16="http://schemas.microsoft.com/office/drawing/2014/main" id="{5D3045D9-2CFC-0B4D-AB58-F3287FA52E24}"/>
              </a:ext>
            </a:extLst>
          </p:cNvPr>
          <p:cNvSpPr/>
          <p:nvPr/>
        </p:nvSpPr>
        <p:spPr bwMode="auto">
          <a:xfrm>
            <a:off x="9550400" y="342900"/>
            <a:ext cx="1485900" cy="895347"/>
          </a:xfrm>
          <a:prstGeom prst="rect">
            <a:avLst/>
          </a:prstGeom>
          <a:solidFill>
            <a:schemeClr val="bg1"/>
          </a:solidFill>
          <a:ln w="25400" cap="flat" cmpd="sng" algn="ctr">
            <a:noFill/>
            <a:prstDash val="solid"/>
            <a:miter lim="400000"/>
            <a:headEnd type="none" w="med" len="med"/>
            <a:tailEnd type="none" w="med" len="med"/>
          </a:ln>
          <a:effectLst/>
        </p:spPr>
        <p:txBody>
          <a:bodyPr vert="horz" wrap="square" lIns="50800" tIns="50800" rIns="50800" bIns="50800" numCol="1" rtlCol="0" anchor="ctr" anchorCtr="0" compatLnSpc="1">
            <a:prstTxWarp prst="textNoShape">
              <a:avLst/>
            </a:prstTxWarp>
            <a:spAutoFit/>
          </a:bodyPr>
          <a:lstStyle/>
          <a:p>
            <a:pPr marL="0" marR="0" indent="0" algn="ctr" defTabSz="825500" rtl="0" eaLnBrk="1" fontAlgn="base" latinLnBrk="0" hangingPunct="0">
              <a:lnSpc>
                <a:spcPct val="100000"/>
              </a:lnSpc>
              <a:spcBef>
                <a:spcPct val="0"/>
              </a:spcBef>
              <a:spcAft>
                <a:spcPct val="0"/>
              </a:spcAft>
              <a:buClrTx/>
              <a:buSzTx/>
              <a:buFontTx/>
              <a:buNone/>
              <a:tabLst/>
            </a:pPr>
            <a:endParaRPr kumimoji="0" 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
        <p:nvSpPr>
          <p:cNvPr id="6" name="TextBox 5">
            <a:extLst>
              <a:ext uri="{FF2B5EF4-FFF2-40B4-BE49-F238E27FC236}">
                <a16:creationId xmlns:a16="http://schemas.microsoft.com/office/drawing/2014/main" id="{22155EC9-D2DF-3945-8F4E-A0A8ABC8E43C}"/>
              </a:ext>
            </a:extLst>
          </p:cNvPr>
          <p:cNvSpPr txBox="1"/>
          <p:nvPr/>
        </p:nvSpPr>
        <p:spPr>
          <a:xfrm>
            <a:off x="468110" y="1680210"/>
            <a:ext cx="3680980" cy="2031325"/>
          </a:xfrm>
          <a:prstGeom prst="rect">
            <a:avLst/>
          </a:prstGeom>
          <a:noFill/>
        </p:spPr>
        <p:txBody>
          <a:bodyPr wrap="square" rtlCol="0">
            <a:spAutoFit/>
          </a:bodyPr>
          <a:lstStyle/>
          <a:p>
            <a:endParaRPr lang="en-US" dirty="0"/>
          </a:p>
          <a:p>
            <a:endParaRPr lang="en-US" dirty="0"/>
          </a:p>
          <a:p>
            <a:endParaRPr lang="en-US" dirty="0"/>
          </a:p>
          <a:p>
            <a:r>
              <a:rPr lang="en-US" dirty="0"/>
              <a:t>Unlike a body builder, getting metadata in shape is not a matter of toning and sculpting, but filling out the shape</a:t>
            </a:r>
          </a:p>
        </p:txBody>
      </p:sp>
    </p:spTree>
    <p:extLst>
      <p:ext uri="{BB962C8B-B14F-4D97-AF65-F5344CB8AC3E}">
        <p14:creationId xmlns:p14="http://schemas.microsoft.com/office/powerpoint/2010/main" val="1807515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4864099-63E8-B844-89D5-6A49FA72E76B}"/>
              </a:ext>
            </a:extLst>
          </p:cNvPr>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3924300" y="225729"/>
            <a:ext cx="7112000" cy="6632271"/>
          </a:xfrm>
          <a:prstGeom prst="rect">
            <a:avLst/>
          </a:prstGeom>
        </p:spPr>
      </p:pic>
      <p:sp>
        <p:nvSpPr>
          <p:cNvPr id="2" name="Title 1">
            <a:extLst>
              <a:ext uri="{FF2B5EF4-FFF2-40B4-BE49-F238E27FC236}">
                <a16:creationId xmlns:a16="http://schemas.microsoft.com/office/drawing/2014/main" id="{2019835E-678A-8B48-A575-F2F6CC48F94D}"/>
              </a:ext>
            </a:extLst>
          </p:cNvPr>
          <p:cNvSpPr>
            <a:spLocks noGrp="1"/>
          </p:cNvSpPr>
          <p:nvPr>
            <p:ph type="title"/>
          </p:nvPr>
        </p:nvSpPr>
        <p:spPr>
          <a:xfrm>
            <a:off x="844553" y="601663"/>
            <a:ext cx="3727447" cy="508000"/>
          </a:xfrm>
        </p:spPr>
        <p:txBody>
          <a:bodyPr/>
          <a:lstStyle/>
          <a:p>
            <a:r>
              <a:rPr lang="en-US" dirty="0"/>
              <a:t>Visualizing the fitness of a collection</a:t>
            </a:r>
          </a:p>
        </p:txBody>
      </p:sp>
      <p:sp>
        <p:nvSpPr>
          <p:cNvPr id="5" name="Rectangle 4">
            <a:extLst>
              <a:ext uri="{FF2B5EF4-FFF2-40B4-BE49-F238E27FC236}">
                <a16:creationId xmlns:a16="http://schemas.microsoft.com/office/drawing/2014/main" id="{0B85C529-2DCC-4D4C-B288-38D36DE56ED9}"/>
              </a:ext>
            </a:extLst>
          </p:cNvPr>
          <p:cNvSpPr/>
          <p:nvPr/>
        </p:nvSpPr>
        <p:spPr bwMode="auto">
          <a:xfrm>
            <a:off x="9550400" y="342900"/>
            <a:ext cx="1485900" cy="895347"/>
          </a:xfrm>
          <a:prstGeom prst="rect">
            <a:avLst/>
          </a:prstGeom>
          <a:solidFill>
            <a:schemeClr val="bg1"/>
          </a:solidFill>
          <a:ln w="25400" cap="flat" cmpd="sng" algn="ctr">
            <a:noFill/>
            <a:prstDash val="solid"/>
            <a:miter lim="400000"/>
            <a:headEnd type="none" w="med" len="med"/>
            <a:tailEnd type="none" w="med" len="med"/>
          </a:ln>
          <a:effectLst/>
        </p:spPr>
        <p:txBody>
          <a:bodyPr vert="horz" wrap="square" lIns="50800" tIns="50800" rIns="50800" bIns="50800" numCol="1" rtlCol="0" anchor="ctr" anchorCtr="0" compatLnSpc="1">
            <a:prstTxWarp prst="textNoShape">
              <a:avLst/>
            </a:prstTxWarp>
            <a:spAutoFit/>
          </a:bodyPr>
          <a:lstStyle/>
          <a:p>
            <a:pPr marL="0" marR="0" indent="0" algn="ctr" defTabSz="825500" rtl="0" eaLnBrk="1" fontAlgn="base" latinLnBrk="0" hangingPunct="0">
              <a:lnSpc>
                <a:spcPct val="100000"/>
              </a:lnSpc>
              <a:spcBef>
                <a:spcPct val="0"/>
              </a:spcBef>
              <a:spcAft>
                <a:spcPct val="0"/>
              </a:spcAft>
              <a:buClrTx/>
              <a:buSzTx/>
              <a:buFontTx/>
              <a:buNone/>
              <a:tabLst/>
            </a:pPr>
            <a:endParaRPr kumimoji="0" 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
        <p:nvSpPr>
          <p:cNvPr id="6" name="TextBox 5">
            <a:extLst>
              <a:ext uri="{FF2B5EF4-FFF2-40B4-BE49-F238E27FC236}">
                <a16:creationId xmlns:a16="http://schemas.microsoft.com/office/drawing/2014/main" id="{7C76585A-CC98-A345-B527-4A845CE2A82F}"/>
              </a:ext>
            </a:extLst>
          </p:cNvPr>
          <p:cNvSpPr txBox="1"/>
          <p:nvPr/>
        </p:nvSpPr>
        <p:spPr>
          <a:xfrm>
            <a:off x="720090" y="2080260"/>
            <a:ext cx="2903220" cy="2585323"/>
          </a:xfrm>
          <a:prstGeom prst="rect">
            <a:avLst/>
          </a:prstGeom>
          <a:noFill/>
        </p:spPr>
        <p:txBody>
          <a:bodyPr wrap="square" rtlCol="0">
            <a:spAutoFit/>
          </a:bodyPr>
          <a:lstStyle/>
          <a:p>
            <a:r>
              <a:rPr lang="en-US" dirty="0"/>
              <a:t>Here is an example of the visualization of an information need using the EML Best Practices for LTER Sites elements. The shape expressed in here is calculated using a collection of records from an LTER site. </a:t>
            </a:r>
          </a:p>
        </p:txBody>
      </p:sp>
    </p:spTree>
    <p:extLst>
      <p:ext uri="{BB962C8B-B14F-4D97-AF65-F5344CB8AC3E}">
        <p14:creationId xmlns:p14="http://schemas.microsoft.com/office/powerpoint/2010/main" val="18687606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9835E-678A-8B48-A575-F2F6CC48F94D}"/>
              </a:ext>
            </a:extLst>
          </p:cNvPr>
          <p:cNvSpPr>
            <a:spLocks noGrp="1"/>
          </p:cNvSpPr>
          <p:nvPr>
            <p:ph type="title"/>
          </p:nvPr>
        </p:nvSpPr>
        <p:spPr/>
        <p:txBody>
          <a:bodyPr/>
          <a:lstStyle/>
          <a:p>
            <a:r>
              <a:rPr lang="en-US" dirty="0"/>
              <a:t>Visualizing change over time</a:t>
            </a:r>
          </a:p>
        </p:txBody>
      </p:sp>
      <p:sp>
        <p:nvSpPr>
          <p:cNvPr id="5" name="Rectangle 4">
            <a:extLst>
              <a:ext uri="{FF2B5EF4-FFF2-40B4-BE49-F238E27FC236}">
                <a16:creationId xmlns:a16="http://schemas.microsoft.com/office/drawing/2014/main" id="{EFB6FE25-4E34-9B46-A7EA-D17531E94FB2}"/>
              </a:ext>
            </a:extLst>
          </p:cNvPr>
          <p:cNvSpPr/>
          <p:nvPr/>
        </p:nvSpPr>
        <p:spPr bwMode="auto">
          <a:xfrm>
            <a:off x="9550400" y="342900"/>
            <a:ext cx="1485900" cy="895347"/>
          </a:xfrm>
          <a:prstGeom prst="rect">
            <a:avLst/>
          </a:prstGeom>
          <a:solidFill>
            <a:schemeClr val="bg1"/>
          </a:solidFill>
          <a:ln w="25400" cap="flat" cmpd="sng" algn="ctr">
            <a:noFill/>
            <a:prstDash val="solid"/>
            <a:miter lim="400000"/>
            <a:headEnd type="none" w="med" len="med"/>
            <a:tailEnd type="none" w="med" len="med"/>
          </a:ln>
          <a:effectLst/>
        </p:spPr>
        <p:txBody>
          <a:bodyPr vert="horz" wrap="square" lIns="50800" tIns="50800" rIns="50800" bIns="50800" numCol="1" rtlCol="0" anchor="ctr" anchorCtr="0" compatLnSpc="1">
            <a:prstTxWarp prst="textNoShape">
              <a:avLst/>
            </a:prstTxWarp>
            <a:spAutoFit/>
          </a:bodyPr>
          <a:lstStyle/>
          <a:p>
            <a:pPr marL="0" marR="0" indent="0" algn="ctr" defTabSz="825500" rtl="0" eaLnBrk="1" fontAlgn="base" latinLnBrk="0" hangingPunct="0">
              <a:lnSpc>
                <a:spcPct val="100000"/>
              </a:lnSpc>
              <a:spcBef>
                <a:spcPct val="0"/>
              </a:spcBef>
              <a:spcAft>
                <a:spcPct val="0"/>
              </a:spcAft>
              <a:buClrTx/>
              <a:buSzTx/>
              <a:buFontTx/>
              <a:buNone/>
              <a:tabLst/>
            </a:pPr>
            <a:endParaRPr kumimoji="0" 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
        <p:nvSpPr>
          <p:cNvPr id="6" name="TextBox 5">
            <a:extLst>
              <a:ext uri="{FF2B5EF4-FFF2-40B4-BE49-F238E27FC236}">
                <a16:creationId xmlns:a16="http://schemas.microsoft.com/office/drawing/2014/main" id="{F0B0807B-C3CE-8943-B150-D306A2726363}"/>
              </a:ext>
            </a:extLst>
          </p:cNvPr>
          <p:cNvSpPr txBox="1"/>
          <p:nvPr/>
        </p:nvSpPr>
        <p:spPr>
          <a:xfrm>
            <a:off x="622300" y="1398924"/>
            <a:ext cx="5202065" cy="523220"/>
          </a:xfrm>
          <a:prstGeom prst="rect">
            <a:avLst/>
          </a:prstGeom>
          <a:noFill/>
        </p:spPr>
        <p:txBody>
          <a:bodyPr wrap="none" rtlCol="0">
            <a:spAutoFit/>
          </a:bodyPr>
          <a:lstStyle/>
          <a:p>
            <a:r>
              <a:rPr lang="en-US" sz="2800" dirty="0"/>
              <a:t>LTER site AND from 2013-2018</a:t>
            </a:r>
          </a:p>
        </p:txBody>
      </p:sp>
      <p:sp>
        <p:nvSpPr>
          <p:cNvPr id="8" name="Right Arrow 7">
            <a:extLst>
              <a:ext uri="{FF2B5EF4-FFF2-40B4-BE49-F238E27FC236}">
                <a16:creationId xmlns:a16="http://schemas.microsoft.com/office/drawing/2014/main" id="{9F762FC5-1E12-DE43-B343-85BEAD24C147}"/>
              </a:ext>
            </a:extLst>
          </p:cNvPr>
          <p:cNvSpPr/>
          <p:nvPr/>
        </p:nvSpPr>
        <p:spPr bwMode="auto">
          <a:xfrm>
            <a:off x="2457450" y="4746963"/>
            <a:ext cx="7675880" cy="1304290"/>
          </a:xfrm>
          <a:prstGeom prst="rightArrow">
            <a:avLst/>
          </a:prstGeom>
          <a:solidFill>
            <a:schemeClr val="accent5">
              <a:lumMod val="40000"/>
              <a:lumOff val="60000"/>
            </a:schemeClr>
          </a:solidFill>
          <a:ln w="25400" cap="flat" cmpd="sng" algn="ctr">
            <a:solidFill>
              <a:schemeClr val="bg2"/>
            </a:solidFill>
            <a:prstDash val="solid"/>
            <a:miter lim="400000"/>
            <a:headEnd type="none" w="med" len="med"/>
            <a:tailEnd type="none" w="med" len="med"/>
          </a:ln>
          <a:effectLst/>
        </p:spPr>
        <p:txBody>
          <a:bodyPr vert="horz" wrap="square" lIns="50800" tIns="50800" rIns="50800" bIns="50800" numCol="1" rtlCol="0" anchor="ctr" anchorCtr="0" compatLnSpc="1">
            <a:prstTxWarp prst="textNoShape">
              <a:avLst/>
            </a:prstTxWarp>
            <a:spAutoFit/>
          </a:bodyPr>
          <a:lstStyle/>
          <a:p>
            <a:pPr marL="0" marR="0" indent="0" algn="ctr" defTabSz="825500" rtl="0" eaLnBrk="1" fontAlgn="base" latinLnBrk="0" hangingPunct="0">
              <a:lnSpc>
                <a:spcPct val="100000"/>
              </a:lnSpc>
              <a:spcBef>
                <a:spcPct val="0"/>
              </a:spcBef>
              <a:spcAft>
                <a:spcPct val="0"/>
              </a:spcAft>
              <a:buClrTx/>
              <a:buSzTx/>
              <a:buFontTx/>
              <a:buNone/>
              <a:tabLst/>
            </a:pPr>
            <a:r>
              <a:rPr lang="en-US" sz="3600" dirty="0">
                <a:solidFill>
                  <a:srgbClr val="000000"/>
                </a:solidFill>
                <a:latin typeface="Helvetica Light" charset="0"/>
                <a:ea typeface="Helvetica Light" charset="0"/>
                <a:cs typeface="Helvetica Light" charset="0"/>
                <a:sym typeface="Helvetica Light" charset="0"/>
              </a:rPr>
              <a:t>Improvement over time</a:t>
            </a:r>
            <a:endParaRPr kumimoji="0" lang="en-US" sz="3600" b="0" i="0" u="none" strike="noStrike" cap="none" normalizeH="0" baseline="0" dirty="0">
              <a:ln>
                <a:noFill/>
              </a:ln>
              <a:solidFill>
                <a:srgbClr val="000000"/>
              </a:solidFill>
              <a:effectLst/>
              <a:latin typeface="Helvetica Light" charset="0"/>
              <a:ea typeface="Helvetica Light" charset="0"/>
              <a:cs typeface="Helvetica Light" charset="0"/>
              <a:sym typeface="Helvetica Light" charset="0"/>
            </a:endParaRPr>
          </a:p>
        </p:txBody>
      </p:sp>
      <p:pic>
        <p:nvPicPr>
          <p:cNvPr id="7" name="Picture 6">
            <a:extLst>
              <a:ext uri="{FF2B5EF4-FFF2-40B4-BE49-F238E27FC236}">
                <a16:creationId xmlns:a16="http://schemas.microsoft.com/office/drawing/2014/main" id="{BBB20C5F-8F0D-2043-B0B5-67593FBA5FD9}"/>
              </a:ext>
            </a:extLst>
          </p:cNvPr>
          <p:cNvPicPr>
            <a:picLocks noChangeAspect="1"/>
          </p:cNvPicPr>
          <p:nvPr/>
        </p:nvPicPr>
        <p:blipFill>
          <a:blip r:embed="rId3"/>
          <a:stretch>
            <a:fillRect/>
          </a:stretch>
        </p:blipFill>
        <p:spPr>
          <a:xfrm>
            <a:off x="158750" y="2413000"/>
            <a:ext cx="11874500" cy="2032000"/>
          </a:xfrm>
          <a:prstGeom prst="rect">
            <a:avLst/>
          </a:prstGeom>
        </p:spPr>
      </p:pic>
    </p:spTree>
    <p:extLst>
      <p:ext uri="{BB962C8B-B14F-4D97-AF65-F5344CB8AC3E}">
        <p14:creationId xmlns:p14="http://schemas.microsoft.com/office/powerpoint/2010/main" val="1976562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 descr="pasted-image.pdf"/>
          <p:cNvPicPr>
            <a:picLocks noChangeAspect="1"/>
          </p:cNvPicPr>
          <p:nvPr/>
        </p:nvPicPr>
        <p:blipFill>
          <a:blip r:embed="rId3">
            <a:alphaModFix amt="20000"/>
            <a:extLst>
              <a:ext uri="{28A0092B-C50C-407E-A947-70E740481C1C}">
                <a14:useLocalDpi xmlns:a14="http://schemas.microsoft.com/office/drawing/2010/main"/>
              </a:ext>
            </a:extLst>
          </a:blip>
          <a:srcRect/>
          <a:stretch>
            <a:fillRect/>
          </a:stretch>
        </p:blipFill>
        <p:spPr bwMode="auto">
          <a:xfrm>
            <a:off x="0" y="3135318"/>
            <a:ext cx="12192000" cy="1511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5" name="Line 2"/>
          <p:cNvSpPr>
            <a:spLocks noChangeShapeType="1"/>
          </p:cNvSpPr>
          <p:nvPr/>
        </p:nvSpPr>
        <p:spPr bwMode="auto">
          <a:xfrm>
            <a:off x="-38100" y="3086100"/>
            <a:ext cx="6403182" cy="0"/>
          </a:xfrm>
          <a:prstGeom prst="line">
            <a:avLst/>
          </a:prstGeom>
          <a:noFill/>
          <a:ln w="50800">
            <a:solidFill>
              <a:srgbClr val="002452"/>
            </a:solidFill>
            <a:round/>
            <a:headEnd/>
            <a:tailEnd/>
          </a:ln>
          <a:extLst>
            <a:ext uri="{909E8E84-426E-40dd-AFC4-6F175D3DCCD1}">
              <a14:hiddenFill xmlns="" xmlns:a14="http://schemas.microsoft.com/office/drawing/2010/main">
                <a:noFill/>
              </a14:hiddenFill>
            </a:ext>
          </a:extLst>
        </p:spPr>
        <p:txBody>
          <a:bodyPr lIns="25401" tIns="25401" rIns="25401" bIns="25401" anchor="ctr"/>
          <a:lstStyle/>
          <a:p>
            <a:endParaRPr lang="en-US" sz="900"/>
          </a:p>
        </p:txBody>
      </p:sp>
      <p:sp>
        <p:nvSpPr>
          <p:cNvPr id="3079" name="Line 6"/>
          <p:cNvSpPr>
            <a:spLocks noChangeShapeType="1"/>
          </p:cNvSpPr>
          <p:nvPr/>
        </p:nvSpPr>
        <p:spPr bwMode="auto">
          <a:xfrm flipV="1">
            <a:off x="717551" y="3688559"/>
            <a:ext cx="0" cy="1162052"/>
          </a:xfrm>
          <a:prstGeom prst="line">
            <a:avLst/>
          </a:prstGeom>
          <a:noFill/>
          <a:ln w="25400">
            <a:solidFill>
              <a:srgbClr val="FFFFFF"/>
            </a:solidFill>
            <a:round/>
            <a:headEnd/>
            <a:tailEnd/>
          </a:ln>
          <a:extLst>
            <a:ext uri="{909E8E84-426E-40dd-AFC4-6F175D3DCCD1}">
              <a14:hiddenFill xmlns="" xmlns:a14="http://schemas.microsoft.com/office/drawing/2010/main">
                <a:noFill/>
              </a14:hiddenFill>
            </a:ext>
          </a:extLst>
        </p:spPr>
        <p:txBody>
          <a:bodyPr lIns="25401" tIns="25401" rIns="25401" bIns="25401" anchor="ctr"/>
          <a:lstStyle/>
          <a:p>
            <a:endParaRPr lang="en-US" sz="900"/>
          </a:p>
        </p:txBody>
      </p:sp>
      <p:sp>
        <p:nvSpPr>
          <p:cNvPr id="3080" name="Rectangle 7"/>
          <p:cNvSpPr>
            <a:spLocks noGrp="1" noChangeArrowheads="1"/>
          </p:cNvSpPr>
          <p:nvPr>
            <p:ph type="title"/>
          </p:nvPr>
        </p:nvSpPr>
        <p:spPr>
          <a:xfrm>
            <a:off x="287932" y="802820"/>
            <a:ext cx="5985868" cy="783307"/>
          </a:xfrm>
        </p:spPr>
        <p:txBody>
          <a:bodyPr anchor="t"/>
          <a:lstStyle/>
          <a:p>
            <a:r>
              <a:rPr lang="en-US" dirty="0"/>
              <a:t>Is Your Metadata in Shape?</a:t>
            </a:r>
            <a:br>
              <a:rPr lang="en-US" dirty="0"/>
            </a:br>
            <a:br>
              <a:rPr lang="en-US" dirty="0"/>
            </a:br>
            <a:r>
              <a:rPr lang="en-US" sz="2000" dirty="0"/>
              <a:t>Visualizing quantitative analyses of metadata to support the varying FAIR information needs of an interdisciplinary community of users</a:t>
            </a:r>
            <a:endParaRPr lang="en-US" dirty="0"/>
          </a:p>
        </p:txBody>
      </p:sp>
      <p:pic>
        <p:nvPicPr>
          <p:cNvPr id="3082" name="Picture 9"/>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5740413" y="621509"/>
            <a:ext cx="6565900" cy="59697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411EEDC9-FF9F-4141-A733-BDC79903B800}"/>
              </a:ext>
            </a:extLst>
          </p:cNvPr>
          <p:cNvSpPr/>
          <p:nvPr/>
        </p:nvSpPr>
        <p:spPr bwMode="auto">
          <a:xfrm>
            <a:off x="617547" y="6161682"/>
            <a:ext cx="3614819" cy="429623"/>
          </a:xfrm>
          <a:prstGeom prst="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50800" tIns="50800" rIns="50800" bIns="50800" numCol="1" spcCol="0" rtlCol="0" fromWordArt="0" anchor="ctr" anchorCtr="0" forceAA="0" compatLnSpc="1">
            <a:prstTxWarp prst="textNoShape">
              <a:avLst/>
            </a:prstTxWarp>
            <a:spAutoFit/>
          </a:bodyPr>
          <a:lstStyle/>
          <a:p>
            <a:pPr algn="ctr" defTabSz="825459" fontAlgn="base" hangingPunct="0">
              <a:spcBef>
                <a:spcPct val="0"/>
              </a:spcBef>
              <a:spcAft>
                <a:spcPct val="0"/>
              </a:spcAft>
            </a:pPr>
            <a:endParaRPr lang="en-US" sz="5001">
              <a:solidFill>
                <a:srgbClr val="000000"/>
              </a:solidFill>
              <a:latin typeface="Helvetica Light" charset="0"/>
              <a:ea typeface="Helvetica Light" charset="0"/>
              <a:cs typeface="Helvetica Light" charset="0"/>
              <a:sym typeface="Helvetica Light" charset="0"/>
            </a:endParaRPr>
          </a:p>
        </p:txBody>
      </p:sp>
      <p:sp>
        <p:nvSpPr>
          <p:cNvPr id="9" name="Rectangle 8">
            <a:extLst>
              <a:ext uri="{FF2B5EF4-FFF2-40B4-BE49-F238E27FC236}">
                <a16:creationId xmlns:a16="http://schemas.microsoft.com/office/drawing/2014/main" id="{43E406EC-ECEA-1847-BAEF-5808B85ED2B6}"/>
              </a:ext>
            </a:extLst>
          </p:cNvPr>
          <p:cNvSpPr/>
          <p:nvPr/>
        </p:nvSpPr>
        <p:spPr bwMode="auto">
          <a:xfrm>
            <a:off x="617546" y="5152236"/>
            <a:ext cx="1960553" cy="1009446"/>
          </a:xfrm>
          <a:prstGeom prst="rect">
            <a:avLst/>
          </a:prstGeom>
          <a:solidFill>
            <a:schemeClr val="bg1"/>
          </a:solidFill>
          <a:ln w="25400" cap="flat" cmpd="sng" algn="ctr">
            <a:noFill/>
            <a:prstDash val="solid"/>
            <a:miter lim="400000"/>
            <a:headEnd type="none" w="med" len="med"/>
            <a:tailEnd type="none" w="med" len="med"/>
          </a:ln>
          <a:effectLst/>
        </p:spPr>
        <p:txBody>
          <a:bodyPr vert="horz" wrap="square" lIns="50800" tIns="50800" rIns="50800" bIns="50800" numCol="1" rtlCol="0" anchor="ctr" anchorCtr="0" compatLnSpc="1">
            <a:prstTxWarp prst="textNoShape">
              <a:avLst/>
            </a:prstTxWarp>
            <a:spAutoFit/>
          </a:bodyPr>
          <a:lstStyle/>
          <a:p>
            <a:pPr marL="0" marR="0" indent="0" algn="ctr" defTabSz="825500" rtl="0" eaLnBrk="1" fontAlgn="base" latinLnBrk="0" hangingPunct="0">
              <a:lnSpc>
                <a:spcPct val="100000"/>
              </a:lnSpc>
              <a:spcBef>
                <a:spcPct val="0"/>
              </a:spcBef>
              <a:spcAft>
                <a:spcPct val="0"/>
              </a:spcAft>
              <a:buClrTx/>
              <a:buSzTx/>
              <a:buFontTx/>
              <a:buNone/>
              <a:tabLst/>
            </a:pPr>
            <a:endParaRPr kumimoji="0" 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
        <p:nvSpPr>
          <p:cNvPr id="3" name="Text Placeholder 2">
            <a:extLst>
              <a:ext uri="{FF2B5EF4-FFF2-40B4-BE49-F238E27FC236}">
                <a16:creationId xmlns:a16="http://schemas.microsoft.com/office/drawing/2014/main" id="{8043E52F-3099-4ACB-A249-09B2D2901398}"/>
              </a:ext>
            </a:extLst>
          </p:cNvPr>
          <p:cNvSpPr>
            <a:spLocks noGrp="1"/>
          </p:cNvSpPr>
          <p:nvPr>
            <p:ph type="body" sz="quarter" idx="11"/>
          </p:nvPr>
        </p:nvSpPr>
        <p:spPr>
          <a:xfrm>
            <a:off x="717551" y="5553670"/>
            <a:ext cx="4232276" cy="457200"/>
          </a:xfrm>
        </p:spPr>
        <p:txBody>
          <a:bodyPr/>
          <a:lstStyle/>
          <a:p>
            <a:pPr marL="0" indent="0">
              <a:buNone/>
            </a:pPr>
            <a:endParaRPr lang="en-US" sz="1801" dirty="0"/>
          </a:p>
          <a:p>
            <a:pPr marL="0" indent="0">
              <a:buNone/>
            </a:pPr>
            <a:r>
              <a:rPr lang="en-US" sz="1801" dirty="0"/>
              <a:t>Sean Gordon</a:t>
            </a:r>
          </a:p>
          <a:p>
            <a:pPr marL="0" indent="0">
              <a:buNone/>
            </a:pPr>
            <a:r>
              <a:rPr lang="en-US" dirty="0"/>
              <a:t>16</a:t>
            </a:r>
            <a:r>
              <a:rPr lang="en-US" baseline="30000" dirty="0"/>
              <a:t>th</a:t>
            </a:r>
            <a:r>
              <a:rPr lang="en-US" dirty="0"/>
              <a:t> of July, 2019</a:t>
            </a:r>
          </a:p>
        </p:txBody>
      </p:sp>
    </p:spTree>
    <p:extLst>
      <p:ext uri="{BB962C8B-B14F-4D97-AF65-F5344CB8AC3E}">
        <p14:creationId xmlns:p14="http://schemas.microsoft.com/office/powerpoint/2010/main" val="111444466"/>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F58E4-3EC9-D349-9FA4-55B08DCEDCCC}"/>
              </a:ext>
            </a:extLst>
          </p:cNvPr>
          <p:cNvSpPr>
            <a:spLocks noGrp="1"/>
          </p:cNvSpPr>
          <p:nvPr>
            <p:ph type="title"/>
          </p:nvPr>
        </p:nvSpPr>
        <p:spPr>
          <a:xfrm>
            <a:off x="-3239905" y="-1597377"/>
            <a:ext cx="15160980" cy="903111"/>
          </a:xfrm>
        </p:spPr>
        <p:txBody>
          <a:bodyPr/>
          <a:lstStyle/>
          <a:p>
            <a:r>
              <a:rPr lang="en-US" dirty="0"/>
              <a:t>The story</a:t>
            </a:r>
          </a:p>
        </p:txBody>
      </p:sp>
      <p:sp>
        <p:nvSpPr>
          <p:cNvPr id="4" name="TextBox 3">
            <a:extLst>
              <a:ext uri="{FF2B5EF4-FFF2-40B4-BE49-F238E27FC236}">
                <a16:creationId xmlns:a16="http://schemas.microsoft.com/office/drawing/2014/main" id="{74F5394E-2132-664B-BF31-5B32172B8CF7}"/>
              </a:ext>
            </a:extLst>
          </p:cNvPr>
          <p:cNvSpPr txBox="1"/>
          <p:nvPr/>
        </p:nvSpPr>
        <p:spPr>
          <a:xfrm>
            <a:off x="844551" y="698053"/>
            <a:ext cx="8104896" cy="523220"/>
          </a:xfrm>
          <a:prstGeom prst="rect">
            <a:avLst/>
          </a:prstGeom>
          <a:noFill/>
        </p:spPr>
        <p:txBody>
          <a:bodyPr wrap="square" rtlCol="0">
            <a:spAutoFit/>
          </a:bodyPr>
          <a:lstStyle/>
          <a:p>
            <a:r>
              <a:rPr lang="en-US" sz="2800" b="1" dirty="0">
                <a:solidFill>
                  <a:schemeClr val="accent1"/>
                </a:solidFill>
                <a:latin typeface="Helvetica" pitchFamily="2" charset="0"/>
              </a:rPr>
              <a:t>A Catalog’s Purpose </a:t>
            </a:r>
          </a:p>
        </p:txBody>
      </p:sp>
      <p:sp>
        <p:nvSpPr>
          <p:cNvPr id="7" name="Rectangle 6">
            <a:extLst>
              <a:ext uri="{FF2B5EF4-FFF2-40B4-BE49-F238E27FC236}">
                <a16:creationId xmlns:a16="http://schemas.microsoft.com/office/drawing/2014/main" id="{8B4A82FF-EE73-F145-9E29-5D3E54AACEAA}"/>
              </a:ext>
            </a:extLst>
          </p:cNvPr>
          <p:cNvSpPr/>
          <p:nvPr/>
        </p:nvSpPr>
        <p:spPr bwMode="auto">
          <a:xfrm>
            <a:off x="9550400" y="342900"/>
            <a:ext cx="1485900" cy="895347"/>
          </a:xfrm>
          <a:prstGeom prst="rect">
            <a:avLst/>
          </a:prstGeom>
          <a:solidFill>
            <a:schemeClr val="bg1"/>
          </a:solidFill>
          <a:ln w="25400" cap="flat" cmpd="sng" algn="ctr">
            <a:noFill/>
            <a:prstDash val="solid"/>
            <a:miter lim="400000"/>
            <a:headEnd type="none" w="med" len="med"/>
            <a:tailEnd type="none" w="med" len="med"/>
          </a:ln>
          <a:effectLst/>
        </p:spPr>
        <p:txBody>
          <a:bodyPr vert="horz" wrap="square" lIns="50800" tIns="50800" rIns="50800" bIns="50800" numCol="1" rtlCol="0" anchor="ctr" anchorCtr="0" compatLnSpc="1">
            <a:prstTxWarp prst="textNoShape">
              <a:avLst/>
            </a:prstTxWarp>
            <a:spAutoFit/>
          </a:bodyPr>
          <a:lstStyle/>
          <a:p>
            <a:pPr marL="0" marR="0" indent="0" algn="ctr" defTabSz="825500" rtl="0" eaLnBrk="1" fontAlgn="base" latinLnBrk="0" hangingPunct="0">
              <a:lnSpc>
                <a:spcPct val="100000"/>
              </a:lnSpc>
              <a:spcBef>
                <a:spcPct val="0"/>
              </a:spcBef>
              <a:spcAft>
                <a:spcPct val="0"/>
              </a:spcAft>
              <a:buClrTx/>
              <a:buSzTx/>
              <a:buFontTx/>
              <a:buNone/>
              <a:tabLst/>
            </a:pPr>
            <a:endParaRPr kumimoji="0" 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0" name="Content Placeholder 9">
            <a:extLst>
              <a:ext uri="{FF2B5EF4-FFF2-40B4-BE49-F238E27FC236}">
                <a16:creationId xmlns:a16="http://schemas.microsoft.com/office/drawing/2014/main" id="{8CEF352B-132A-1C45-AD19-7B17B0B9B451}"/>
              </a:ext>
            </a:extLst>
          </p:cNvPr>
          <p:cNvPicPr>
            <a:picLocks noGrp="1" noChangeAspect="1"/>
          </p:cNvPicPr>
          <p:nvPr>
            <p:ph idx="1"/>
          </p:nvPr>
        </p:nvPicPr>
        <p:blipFill rotWithShape="1">
          <a:blip r:embed="rId3" cstate="hqprint">
            <a:extLst>
              <a:ext uri="{28A0092B-C50C-407E-A947-70E740481C1C}">
                <a14:useLocalDpi xmlns:a14="http://schemas.microsoft.com/office/drawing/2010/main"/>
              </a:ext>
            </a:extLst>
          </a:blip>
          <a:srcRect/>
          <a:stretch/>
        </p:blipFill>
        <p:spPr>
          <a:xfrm>
            <a:off x="4514850" y="1901825"/>
            <a:ext cx="6827520" cy="4572000"/>
          </a:xfrm>
          <a:prstGeom prst="rect">
            <a:avLst/>
          </a:prstGeom>
        </p:spPr>
      </p:pic>
      <p:sp>
        <p:nvSpPr>
          <p:cNvPr id="11" name="TextBox 10">
            <a:extLst>
              <a:ext uri="{FF2B5EF4-FFF2-40B4-BE49-F238E27FC236}">
                <a16:creationId xmlns:a16="http://schemas.microsoft.com/office/drawing/2014/main" id="{32A0562B-969E-BF4E-B9A0-BC69265455AE}"/>
              </a:ext>
            </a:extLst>
          </p:cNvPr>
          <p:cNvSpPr txBox="1"/>
          <p:nvPr/>
        </p:nvSpPr>
        <p:spPr>
          <a:xfrm>
            <a:off x="800100" y="2354580"/>
            <a:ext cx="2986715" cy="2308324"/>
          </a:xfrm>
          <a:prstGeom prst="rect">
            <a:avLst/>
          </a:prstGeom>
          <a:noFill/>
        </p:spPr>
        <p:txBody>
          <a:bodyPr wrap="none" rtlCol="0">
            <a:spAutoFit/>
          </a:bodyPr>
          <a:lstStyle/>
          <a:p>
            <a:pPr marL="285750" indent="-285750">
              <a:buFont typeface="Arial" panose="020B0604020202020204" pitchFamily="34" charset="0"/>
              <a:buChar char="•"/>
            </a:pPr>
            <a:r>
              <a:rPr lang="en-US" sz="3600" dirty="0"/>
              <a:t>Find</a:t>
            </a:r>
          </a:p>
          <a:p>
            <a:pPr marL="285750" indent="-285750">
              <a:buFont typeface="Arial" panose="020B0604020202020204" pitchFamily="34" charset="0"/>
              <a:buChar char="•"/>
            </a:pPr>
            <a:r>
              <a:rPr lang="en-US" sz="3600" dirty="0"/>
              <a:t>Access</a:t>
            </a:r>
          </a:p>
          <a:p>
            <a:pPr marL="285750" indent="-285750">
              <a:buFont typeface="Arial" panose="020B0604020202020204" pitchFamily="34" charset="0"/>
              <a:buChar char="•"/>
            </a:pPr>
            <a:r>
              <a:rPr lang="en-US" sz="3600" dirty="0"/>
              <a:t>Interoperate</a:t>
            </a:r>
          </a:p>
          <a:p>
            <a:pPr marL="285750" indent="-285750">
              <a:buFont typeface="Arial" panose="020B0604020202020204" pitchFamily="34" charset="0"/>
              <a:buChar char="•"/>
            </a:pPr>
            <a:r>
              <a:rPr lang="en-US" sz="3600" dirty="0"/>
              <a:t>Reuse</a:t>
            </a:r>
          </a:p>
        </p:txBody>
      </p:sp>
    </p:spTree>
    <p:extLst>
      <p:ext uri="{BB962C8B-B14F-4D97-AF65-F5344CB8AC3E}">
        <p14:creationId xmlns:p14="http://schemas.microsoft.com/office/powerpoint/2010/main" val="67839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F58E4-3EC9-D349-9FA4-55B08DCEDCCC}"/>
              </a:ext>
            </a:extLst>
          </p:cNvPr>
          <p:cNvSpPr>
            <a:spLocks noGrp="1"/>
          </p:cNvSpPr>
          <p:nvPr>
            <p:ph type="title"/>
          </p:nvPr>
        </p:nvSpPr>
        <p:spPr>
          <a:xfrm>
            <a:off x="-3239905" y="-1597377"/>
            <a:ext cx="15160980" cy="903111"/>
          </a:xfrm>
        </p:spPr>
        <p:txBody>
          <a:bodyPr/>
          <a:lstStyle/>
          <a:p>
            <a:r>
              <a:rPr lang="en-US" dirty="0"/>
              <a:t>The story</a:t>
            </a:r>
          </a:p>
        </p:txBody>
      </p:sp>
      <p:sp>
        <p:nvSpPr>
          <p:cNvPr id="3" name="Content Placeholder 2">
            <a:extLst>
              <a:ext uri="{FF2B5EF4-FFF2-40B4-BE49-F238E27FC236}">
                <a16:creationId xmlns:a16="http://schemas.microsoft.com/office/drawing/2014/main" id="{931731CA-30B2-0E4C-B027-D22986B51709}"/>
              </a:ext>
            </a:extLst>
          </p:cNvPr>
          <p:cNvSpPr>
            <a:spLocks noGrp="1"/>
          </p:cNvSpPr>
          <p:nvPr>
            <p:ph idx="1"/>
          </p:nvPr>
        </p:nvSpPr>
        <p:spPr>
          <a:xfrm>
            <a:off x="844551" y="2097379"/>
            <a:ext cx="4321809" cy="3592830"/>
          </a:xfrm>
        </p:spPr>
        <p:txBody>
          <a:bodyPr/>
          <a:lstStyle/>
          <a:p>
            <a:pPr marL="0" indent="0">
              <a:buNone/>
            </a:pPr>
            <a:r>
              <a:rPr lang="en-US" dirty="0"/>
              <a:t>To be good stewards curators need to ensure effective and equitable FAIRness for users to Find, Access, Interoperate, and Reuse the catalog’s resources throughout the Data Lifecycle.</a:t>
            </a:r>
          </a:p>
          <a:p>
            <a:pPr marL="0" indent="0">
              <a:buNone/>
            </a:pPr>
            <a:endParaRPr lang="en-US" dirty="0"/>
          </a:p>
        </p:txBody>
      </p:sp>
      <p:sp>
        <p:nvSpPr>
          <p:cNvPr id="4" name="TextBox 3">
            <a:extLst>
              <a:ext uri="{FF2B5EF4-FFF2-40B4-BE49-F238E27FC236}">
                <a16:creationId xmlns:a16="http://schemas.microsoft.com/office/drawing/2014/main" id="{74F5394E-2132-664B-BF31-5B32172B8CF7}"/>
              </a:ext>
            </a:extLst>
          </p:cNvPr>
          <p:cNvSpPr txBox="1"/>
          <p:nvPr/>
        </p:nvSpPr>
        <p:spPr>
          <a:xfrm>
            <a:off x="844551" y="698053"/>
            <a:ext cx="8104896" cy="523220"/>
          </a:xfrm>
          <a:prstGeom prst="rect">
            <a:avLst/>
          </a:prstGeom>
          <a:noFill/>
        </p:spPr>
        <p:txBody>
          <a:bodyPr wrap="square" rtlCol="0">
            <a:spAutoFit/>
          </a:bodyPr>
          <a:lstStyle/>
          <a:p>
            <a:r>
              <a:rPr lang="en-US" sz="2800" b="1" dirty="0">
                <a:solidFill>
                  <a:schemeClr val="accent1"/>
                </a:solidFill>
                <a:latin typeface="Helvetica" pitchFamily="2" charset="0"/>
              </a:rPr>
              <a:t>Continual Catalog Curation</a:t>
            </a:r>
          </a:p>
        </p:txBody>
      </p:sp>
      <p:pic>
        <p:nvPicPr>
          <p:cNvPr id="5" name="Picture 4">
            <a:extLst>
              <a:ext uri="{FF2B5EF4-FFF2-40B4-BE49-F238E27FC236}">
                <a16:creationId xmlns:a16="http://schemas.microsoft.com/office/drawing/2014/main" id="{87C8FC96-89A7-F148-B63F-5189F695B0A6}"/>
              </a:ext>
            </a:extLst>
          </p:cNvPr>
          <p:cNvPicPr>
            <a:picLocks noChangeAspect="1"/>
          </p:cNvPicPr>
          <p:nvPr/>
        </p:nvPicPr>
        <p:blipFill>
          <a:blip r:embed="rId3"/>
          <a:stretch>
            <a:fillRect/>
          </a:stretch>
        </p:blipFill>
        <p:spPr>
          <a:xfrm>
            <a:off x="5255515" y="663764"/>
            <a:ext cx="6492240" cy="5803668"/>
          </a:xfrm>
          <a:prstGeom prst="rect">
            <a:avLst/>
          </a:prstGeom>
        </p:spPr>
      </p:pic>
      <p:sp>
        <p:nvSpPr>
          <p:cNvPr id="6" name="TextBox 5">
            <a:extLst>
              <a:ext uri="{FF2B5EF4-FFF2-40B4-BE49-F238E27FC236}">
                <a16:creationId xmlns:a16="http://schemas.microsoft.com/office/drawing/2014/main" id="{4DEC53AF-96DD-A04C-A3CB-6CDDBFA3AC3C}"/>
              </a:ext>
            </a:extLst>
          </p:cNvPr>
          <p:cNvSpPr txBox="1"/>
          <p:nvPr/>
        </p:nvSpPr>
        <p:spPr>
          <a:xfrm>
            <a:off x="1138843" y="6458988"/>
            <a:ext cx="5993949" cy="369332"/>
          </a:xfrm>
          <a:prstGeom prst="rect">
            <a:avLst/>
          </a:prstGeom>
          <a:noFill/>
        </p:spPr>
        <p:txBody>
          <a:bodyPr wrap="none" rtlCol="0">
            <a:spAutoFit/>
          </a:bodyPr>
          <a:lstStyle/>
          <a:p>
            <a:r>
              <a:rPr lang="en-US" dirty="0">
                <a:hlinkClick r:id="rId4"/>
              </a:rPr>
              <a:t>http://</a:t>
            </a:r>
            <a:r>
              <a:rPr lang="en-US" dirty="0" err="1">
                <a:hlinkClick r:id="rId4"/>
              </a:rPr>
              <a:t>www.dcc.ac.uk</a:t>
            </a:r>
            <a:r>
              <a:rPr lang="en-US" dirty="0">
                <a:hlinkClick r:id="rId4"/>
              </a:rPr>
              <a:t>/resources/curation-lifecycle-model</a:t>
            </a:r>
            <a:endParaRPr lang="en-US" dirty="0"/>
          </a:p>
        </p:txBody>
      </p:sp>
      <p:sp>
        <p:nvSpPr>
          <p:cNvPr id="7" name="Rectangle 6">
            <a:extLst>
              <a:ext uri="{FF2B5EF4-FFF2-40B4-BE49-F238E27FC236}">
                <a16:creationId xmlns:a16="http://schemas.microsoft.com/office/drawing/2014/main" id="{8B4A82FF-EE73-F145-9E29-5D3E54AACEAA}"/>
              </a:ext>
            </a:extLst>
          </p:cNvPr>
          <p:cNvSpPr/>
          <p:nvPr/>
        </p:nvSpPr>
        <p:spPr bwMode="auto">
          <a:xfrm>
            <a:off x="9550400" y="342900"/>
            <a:ext cx="1485900" cy="895347"/>
          </a:xfrm>
          <a:prstGeom prst="rect">
            <a:avLst/>
          </a:prstGeom>
          <a:solidFill>
            <a:schemeClr val="bg1"/>
          </a:solidFill>
          <a:ln w="25400" cap="flat" cmpd="sng" algn="ctr">
            <a:noFill/>
            <a:prstDash val="solid"/>
            <a:miter lim="400000"/>
            <a:headEnd type="none" w="med" len="med"/>
            <a:tailEnd type="none" w="med" len="med"/>
          </a:ln>
          <a:effectLst/>
        </p:spPr>
        <p:txBody>
          <a:bodyPr vert="horz" wrap="square" lIns="50800" tIns="50800" rIns="50800" bIns="50800" numCol="1" rtlCol="0" anchor="ctr" anchorCtr="0" compatLnSpc="1">
            <a:prstTxWarp prst="textNoShape">
              <a:avLst/>
            </a:prstTxWarp>
            <a:spAutoFit/>
          </a:bodyPr>
          <a:lstStyle/>
          <a:p>
            <a:pPr marL="0" marR="0" indent="0" algn="ctr" defTabSz="825500" rtl="0" eaLnBrk="1" fontAlgn="base" latinLnBrk="0" hangingPunct="0">
              <a:lnSpc>
                <a:spcPct val="100000"/>
              </a:lnSpc>
              <a:spcBef>
                <a:spcPct val="0"/>
              </a:spcBef>
              <a:spcAft>
                <a:spcPct val="0"/>
              </a:spcAft>
              <a:buClrTx/>
              <a:buSzTx/>
              <a:buFontTx/>
              <a:buNone/>
              <a:tabLst/>
            </a:pPr>
            <a:endParaRPr kumimoji="0" 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Tree>
    <p:extLst>
      <p:ext uri="{BB962C8B-B14F-4D97-AF65-F5344CB8AC3E}">
        <p14:creationId xmlns:p14="http://schemas.microsoft.com/office/powerpoint/2010/main" val="3193183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20136-200D-DC4A-9734-62B5FC8D447C}"/>
              </a:ext>
            </a:extLst>
          </p:cNvPr>
          <p:cNvSpPr>
            <a:spLocks noGrp="1"/>
          </p:cNvSpPr>
          <p:nvPr>
            <p:ph type="title"/>
          </p:nvPr>
        </p:nvSpPr>
        <p:spPr/>
        <p:txBody>
          <a:bodyPr/>
          <a:lstStyle/>
          <a:p>
            <a:r>
              <a:rPr lang="en-US" dirty="0"/>
              <a:t>Metadata Recommendations</a:t>
            </a:r>
          </a:p>
        </p:txBody>
      </p:sp>
      <p:sp>
        <p:nvSpPr>
          <p:cNvPr id="3" name="Content Placeholder 2">
            <a:extLst>
              <a:ext uri="{FF2B5EF4-FFF2-40B4-BE49-F238E27FC236}">
                <a16:creationId xmlns:a16="http://schemas.microsoft.com/office/drawing/2014/main" id="{AF67BDD3-5B98-1640-8ED5-6780945382F3}"/>
              </a:ext>
            </a:extLst>
          </p:cNvPr>
          <p:cNvSpPr>
            <a:spLocks noGrp="1"/>
          </p:cNvSpPr>
          <p:nvPr>
            <p:ph idx="1"/>
          </p:nvPr>
        </p:nvSpPr>
        <p:spPr>
          <a:xfrm>
            <a:off x="844551" y="2226532"/>
            <a:ext cx="10502900" cy="3758474"/>
          </a:xfrm>
        </p:spPr>
        <p:txBody>
          <a:bodyPr>
            <a:normAutofit/>
          </a:bodyPr>
          <a:lstStyle/>
          <a:p>
            <a:r>
              <a:rPr lang="en-US" dirty="0"/>
              <a:t>There are a wide variety of ways people study the earth, and almost as many different ways that they structure their metadata.</a:t>
            </a:r>
          </a:p>
          <a:p>
            <a:r>
              <a:rPr lang="en-US" dirty="0"/>
              <a:t>These communities have different standards that they use, and different recommendations they require and suggest for their metadata.</a:t>
            </a:r>
          </a:p>
          <a:p>
            <a:r>
              <a:rPr lang="en-US" dirty="0"/>
              <a:t>These standards based and organizational recommendations shape the metadata records that are created in a discipline.</a:t>
            </a:r>
          </a:p>
        </p:txBody>
      </p:sp>
      <p:sp>
        <p:nvSpPr>
          <p:cNvPr id="4" name="Rectangle 3">
            <a:extLst>
              <a:ext uri="{FF2B5EF4-FFF2-40B4-BE49-F238E27FC236}">
                <a16:creationId xmlns:a16="http://schemas.microsoft.com/office/drawing/2014/main" id="{A14FF1D0-8ECD-4845-A6D0-2BD71BBE97E0}"/>
              </a:ext>
            </a:extLst>
          </p:cNvPr>
          <p:cNvSpPr/>
          <p:nvPr/>
        </p:nvSpPr>
        <p:spPr bwMode="auto">
          <a:xfrm>
            <a:off x="9550400" y="342900"/>
            <a:ext cx="1485900" cy="895347"/>
          </a:xfrm>
          <a:prstGeom prst="rect">
            <a:avLst/>
          </a:prstGeom>
          <a:solidFill>
            <a:schemeClr val="bg1"/>
          </a:solidFill>
          <a:ln w="25400" cap="flat" cmpd="sng" algn="ctr">
            <a:noFill/>
            <a:prstDash val="solid"/>
            <a:miter lim="400000"/>
            <a:headEnd type="none" w="med" len="med"/>
            <a:tailEnd type="none" w="med" len="med"/>
          </a:ln>
          <a:effectLst/>
        </p:spPr>
        <p:txBody>
          <a:bodyPr vert="horz" wrap="square" lIns="50800" tIns="50800" rIns="50800" bIns="50800" numCol="1" rtlCol="0" anchor="ctr" anchorCtr="0" compatLnSpc="1">
            <a:prstTxWarp prst="textNoShape">
              <a:avLst/>
            </a:prstTxWarp>
            <a:spAutoFit/>
          </a:bodyPr>
          <a:lstStyle/>
          <a:p>
            <a:pPr marL="0" marR="0" indent="0" algn="ctr" defTabSz="825500" rtl="0" eaLnBrk="1" fontAlgn="base" latinLnBrk="0" hangingPunct="0">
              <a:lnSpc>
                <a:spcPct val="100000"/>
              </a:lnSpc>
              <a:spcBef>
                <a:spcPct val="0"/>
              </a:spcBef>
              <a:spcAft>
                <a:spcPct val="0"/>
              </a:spcAft>
              <a:buClrTx/>
              <a:buSzTx/>
              <a:buFontTx/>
              <a:buNone/>
              <a:tabLst/>
            </a:pPr>
            <a:endParaRPr kumimoji="0" 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Tree>
    <p:extLst>
      <p:ext uri="{BB962C8B-B14F-4D97-AF65-F5344CB8AC3E}">
        <p14:creationId xmlns:p14="http://schemas.microsoft.com/office/powerpoint/2010/main" val="2489873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20136-200D-DC4A-9734-62B5FC8D447C}"/>
              </a:ext>
            </a:extLst>
          </p:cNvPr>
          <p:cNvSpPr>
            <a:spLocks noGrp="1"/>
          </p:cNvSpPr>
          <p:nvPr>
            <p:ph type="title"/>
          </p:nvPr>
        </p:nvSpPr>
        <p:spPr/>
        <p:txBody>
          <a:bodyPr/>
          <a:lstStyle/>
          <a:p>
            <a:r>
              <a:rPr lang="en-US" dirty="0"/>
              <a:t>Earth Sciences: many communities, many needs</a:t>
            </a:r>
          </a:p>
        </p:txBody>
      </p:sp>
      <p:sp>
        <p:nvSpPr>
          <p:cNvPr id="3" name="Content Placeholder 2">
            <a:extLst>
              <a:ext uri="{FF2B5EF4-FFF2-40B4-BE49-F238E27FC236}">
                <a16:creationId xmlns:a16="http://schemas.microsoft.com/office/drawing/2014/main" id="{AF67BDD3-5B98-1640-8ED5-6780945382F3}"/>
              </a:ext>
            </a:extLst>
          </p:cNvPr>
          <p:cNvSpPr>
            <a:spLocks noGrp="1"/>
          </p:cNvSpPr>
          <p:nvPr>
            <p:ph idx="1"/>
          </p:nvPr>
        </p:nvSpPr>
        <p:spPr>
          <a:xfrm>
            <a:off x="695963" y="1658378"/>
            <a:ext cx="4162876" cy="4404904"/>
          </a:xfrm>
        </p:spPr>
        <p:txBody>
          <a:bodyPr>
            <a:normAutofit fontScale="85000" lnSpcReduction="10000"/>
          </a:bodyPr>
          <a:lstStyle/>
          <a:p>
            <a:pPr marL="0" indent="0">
              <a:buNone/>
            </a:pPr>
            <a:r>
              <a:rPr lang="en-US" sz="1800" dirty="0"/>
              <a:t>How can curators for earth science datasets and other resources include an understanding of the variety in information needs and provide actionable curation workflows to address the varying needs in order to ensure resources are FAIR for all potential users?</a:t>
            </a:r>
          </a:p>
          <a:p>
            <a:pPr marL="0" indent="0">
              <a:buNone/>
            </a:pPr>
            <a:endParaRPr lang="en-US" sz="1800" dirty="0"/>
          </a:p>
          <a:p>
            <a:pPr marL="0" indent="0">
              <a:buNone/>
            </a:pPr>
            <a:r>
              <a:rPr lang="en-US" sz="1800" dirty="0"/>
              <a:t>We can utilize reports from many recommendations to determine iterative improvement of the collections that most need improvement so we can provide documentation for resources that equitably support all users</a:t>
            </a:r>
          </a:p>
          <a:p>
            <a:pPr marL="0" indent="0">
              <a:buNone/>
            </a:pPr>
            <a:endParaRPr lang="en-US" sz="1800" dirty="0"/>
          </a:p>
          <a:p>
            <a:pPr marL="0" indent="0">
              <a:buNone/>
            </a:pPr>
            <a:endParaRPr lang="en-US" sz="1800" dirty="0"/>
          </a:p>
        </p:txBody>
      </p:sp>
      <p:pic>
        <p:nvPicPr>
          <p:cNvPr id="6" name="Picture 5">
            <a:extLst>
              <a:ext uri="{FF2B5EF4-FFF2-40B4-BE49-F238E27FC236}">
                <a16:creationId xmlns:a16="http://schemas.microsoft.com/office/drawing/2014/main" id="{2CA5AB3D-8CCA-C74B-B5D5-9CC15FDA335C}"/>
              </a:ext>
            </a:extLst>
          </p:cNvPr>
          <p:cNvPicPr>
            <a:picLocks noChangeAspect="1"/>
          </p:cNvPicPr>
          <p:nvPr/>
        </p:nvPicPr>
        <p:blipFill>
          <a:blip r:embed="rId3"/>
          <a:stretch>
            <a:fillRect/>
          </a:stretch>
        </p:blipFill>
        <p:spPr>
          <a:xfrm>
            <a:off x="4927420" y="1286114"/>
            <a:ext cx="6858000" cy="5149432"/>
          </a:xfrm>
          <a:prstGeom prst="rect">
            <a:avLst/>
          </a:prstGeom>
        </p:spPr>
      </p:pic>
      <p:sp>
        <p:nvSpPr>
          <p:cNvPr id="7" name="TextBox 6">
            <a:extLst>
              <a:ext uri="{FF2B5EF4-FFF2-40B4-BE49-F238E27FC236}">
                <a16:creationId xmlns:a16="http://schemas.microsoft.com/office/drawing/2014/main" id="{D3C0B741-5B22-9F43-9DEF-EADF94BC2663}"/>
              </a:ext>
            </a:extLst>
          </p:cNvPr>
          <p:cNvSpPr txBox="1"/>
          <p:nvPr/>
        </p:nvSpPr>
        <p:spPr>
          <a:xfrm>
            <a:off x="888274" y="6488430"/>
            <a:ext cx="6699270" cy="369332"/>
          </a:xfrm>
          <a:prstGeom prst="rect">
            <a:avLst/>
          </a:prstGeom>
          <a:noFill/>
        </p:spPr>
        <p:txBody>
          <a:bodyPr wrap="none" rtlCol="0">
            <a:spAutoFit/>
          </a:bodyPr>
          <a:lstStyle/>
          <a:p>
            <a:r>
              <a:rPr lang="en-US" dirty="0">
                <a:hlinkClick r:id="rId4"/>
              </a:rPr>
              <a:t>https://cadmans.weebly.com/introduction-to-earth-science.html</a:t>
            </a:r>
            <a:r>
              <a:rPr lang="en-US" dirty="0"/>
              <a:t> </a:t>
            </a:r>
          </a:p>
        </p:txBody>
      </p:sp>
      <p:sp>
        <p:nvSpPr>
          <p:cNvPr id="8" name="Rectangle 7">
            <a:extLst>
              <a:ext uri="{FF2B5EF4-FFF2-40B4-BE49-F238E27FC236}">
                <a16:creationId xmlns:a16="http://schemas.microsoft.com/office/drawing/2014/main" id="{6C67C694-A574-3E4F-95EC-660352314ED1}"/>
              </a:ext>
            </a:extLst>
          </p:cNvPr>
          <p:cNvSpPr/>
          <p:nvPr/>
        </p:nvSpPr>
        <p:spPr bwMode="auto">
          <a:xfrm>
            <a:off x="9550400" y="342900"/>
            <a:ext cx="1485900" cy="895347"/>
          </a:xfrm>
          <a:prstGeom prst="rect">
            <a:avLst/>
          </a:prstGeom>
          <a:solidFill>
            <a:schemeClr val="bg1"/>
          </a:solidFill>
          <a:ln w="25400" cap="flat" cmpd="sng" algn="ctr">
            <a:noFill/>
            <a:prstDash val="solid"/>
            <a:miter lim="400000"/>
            <a:headEnd type="none" w="med" len="med"/>
            <a:tailEnd type="none" w="med" len="med"/>
          </a:ln>
          <a:effectLst/>
        </p:spPr>
        <p:txBody>
          <a:bodyPr vert="horz" wrap="square" lIns="50800" tIns="50800" rIns="50800" bIns="50800" numCol="1" rtlCol="0" anchor="ctr" anchorCtr="0" compatLnSpc="1">
            <a:prstTxWarp prst="textNoShape">
              <a:avLst/>
            </a:prstTxWarp>
            <a:spAutoFit/>
          </a:bodyPr>
          <a:lstStyle/>
          <a:p>
            <a:pPr marL="0" marR="0" indent="0" algn="ctr" defTabSz="825500" rtl="0" eaLnBrk="1" fontAlgn="base" latinLnBrk="0" hangingPunct="0">
              <a:lnSpc>
                <a:spcPct val="100000"/>
              </a:lnSpc>
              <a:spcBef>
                <a:spcPct val="0"/>
              </a:spcBef>
              <a:spcAft>
                <a:spcPct val="0"/>
              </a:spcAft>
              <a:buClrTx/>
              <a:buSzTx/>
              <a:buFontTx/>
              <a:buNone/>
              <a:tabLst/>
            </a:pPr>
            <a:endParaRPr kumimoji="0" 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Tree>
    <p:extLst>
      <p:ext uri="{BB962C8B-B14F-4D97-AF65-F5344CB8AC3E}">
        <p14:creationId xmlns:p14="http://schemas.microsoft.com/office/powerpoint/2010/main" val="2989887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D9DAF-41DF-FD4F-962C-DBD2C42DA634}"/>
              </a:ext>
            </a:extLst>
          </p:cNvPr>
          <p:cNvSpPr>
            <a:spLocks noGrp="1"/>
          </p:cNvSpPr>
          <p:nvPr>
            <p:ph type="title"/>
          </p:nvPr>
        </p:nvSpPr>
        <p:spPr/>
        <p:txBody>
          <a:bodyPr/>
          <a:lstStyle/>
          <a:p>
            <a:r>
              <a:rPr lang="en-US" dirty="0"/>
              <a:t>Discipline Specific Curation</a:t>
            </a:r>
          </a:p>
        </p:txBody>
      </p:sp>
      <p:sp>
        <p:nvSpPr>
          <p:cNvPr id="3" name="Content Placeholder 2">
            <a:extLst>
              <a:ext uri="{FF2B5EF4-FFF2-40B4-BE49-F238E27FC236}">
                <a16:creationId xmlns:a16="http://schemas.microsoft.com/office/drawing/2014/main" id="{0963FA58-6768-144A-83F0-4ECFD051EBE7}"/>
              </a:ext>
            </a:extLst>
          </p:cNvPr>
          <p:cNvSpPr>
            <a:spLocks noGrp="1"/>
          </p:cNvSpPr>
          <p:nvPr>
            <p:ph idx="1"/>
          </p:nvPr>
        </p:nvSpPr>
        <p:spPr>
          <a:xfrm>
            <a:off x="374470" y="1619250"/>
            <a:ext cx="6849290" cy="4603750"/>
          </a:xfrm>
        </p:spPr>
        <p:txBody>
          <a:bodyPr>
            <a:normAutofit/>
          </a:bodyPr>
          <a:lstStyle/>
          <a:p>
            <a:r>
              <a:rPr lang="en-US" sz="2400" dirty="0"/>
              <a:t>We can apply a community’s FAIR recommendation to a record or catalog to provide curation guidance reports. </a:t>
            </a:r>
          </a:p>
          <a:p>
            <a:endParaRPr lang="en-US" sz="2400" dirty="0"/>
          </a:p>
          <a:p>
            <a:r>
              <a:rPr lang="en-US" sz="2400" dirty="0"/>
              <a:t>However, improving the documentation based on a single discipline’s information needs does not serve all potential users.</a:t>
            </a:r>
          </a:p>
          <a:p>
            <a:pPr marL="0" indent="0">
              <a:buNone/>
            </a:pPr>
            <a:endParaRPr lang="en-US" sz="2400" dirty="0"/>
          </a:p>
        </p:txBody>
      </p:sp>
      <p:pic>
        <p:nvPicPr>
          <p:cNvPr id="7" name="Picture 6">
            <a:extLst>
              <a:ext uri="{FF2B5EF4-FFF2-40B4-BE49-F238E27FC236}">
                <a16:creationId xmlns:a16="http://schemas.microsoft.com/office/drawing/2014/main" id="{5710DD42-65CE-9F41-854C-017A62F678B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515585" y="1495357"/>
            <a:ext cx="3514366" cy="4587421"/>
          </a:xfrm>
          <a:prstGeom prst="rect">
            <a:avLst/>
          </a:prstGeom>
        </p:spPr>
      </p:pic>
      <p:sp>
        <p:nvSpPr>
          <p:cNvPr id="8" name="TextBox 7">
            <a:extLst>
              <a:ext uri="{FF2B5EF4-FFF2-40B4-BE49-F238E27FC236}">
                <a16:creationId xmlns:a16="http://schemas.microsoft.com/office/drawing/2014/main" id="{9B047956-CC88-C74A-830E-F861C14ACDC8}"/>
              </a:ext>
            </a:extLst>
          </p:cNvPr>
          <p:cNvSpPr txBox="1"/>
          <p:nvPr/>
        </p:nvSpPr>
        <p:spPr>
          <a:xfrm>
            <a:off x="78377" y="6468472"/>
            <a:ext cx="9482083" cy="369332"/>
          </a:xfrm>
          <a:prstGeom prst="rect">
            <a:avLst/>
          </a:prstGeom>
          <a:noFill/>
        </p:spPr>
        <p:txBody>
          <a:bodyPr wrap="none" rtlCol="0">
            <a:spAutoFit/>
          </a:bodyPr>
          <a:lstStyle/>
          <a:p>
            <a:r>
              <a:rPr lang="en-US" dirty="0">
                <a:hlinkClick r:id="rId4"/>
              </a:rPr>
              <a:t>https://www.diversecymru.org.uk/wp-content/uploads/Equality-Does-Not-Mean-Justice.jpg</a:t>
            </a:r>
            <a:r>
              <a:rPr lang="en-US" dirty="0"/>
              <a:t> </a:t>
            </a:r>
          </a:p>
        </p:txBody>
      </p:sp>
      <p:sp>
        <p:nvSpPr>
          <p:cNvPr id="6" name="Rectangle 5">
            <a:extLst>
              <a:ext uri="{FF2B5EF4-FFF2-40B4-BE49-F238E27FC236}">
                <a16:creationId xmlns:a16="http://schemas.microsoft.com/office/drawing/2014/main" id="{D890B2A3-B79D-F340-AF17-950D938A54E5}"/>
              </a:ext>
            </a:extLst>
          </p:cNvPr>
          <p:cNvSpPr/>
          <p:nvPr/>
        </p:nvSpPr>
        <p:spPr bwMode="auto">
          <a:xfrm>
            <a:off x="9550400" y="342900"/>
            <a:ext cx="1485900" cy="895347"/>
          </a:xfrm>
          <a:prstGeom prst="rect">
            <a:avLst/>
          </a:prstGeom>
          <a:solidFill>
            <a:schemeClr val="bg1"/>
          </a:solidFill>
          <a:ln w="25400" cap="flat" cmpd="sng" algn="ctr">
            <a:noFill/>
            <a:prstDash val="solid"/>
            <a:miter lim="400000"/>
            <a:headEnd type="none" w="med" len="med"/>
            <a:tailEnd type="none" w="med" len="med"/>
          </a:ln>
          <a:effectLst/>
        </p:spPr>
        <p:txBody>
          <a:bodyPr vert="horz" wrap="square" lIns="50800" tIns="50800" rIns="50800" bIns="50800" numCol="1" rtlCol="0" anchor="ctr" anchorCtr="0" compatLnSpc="1">
            <a:prstTxWarp prst="textNoShape">
              <a:avLst/>
            </a:prstTxWarp>
            <a:spAutoFit/>
          </a:bodyPr>
          <a:lstStyle/>
          <a:p>
            <a:pPr marL="0" marR="0" indent="0" algn="ctr" defTabSz="825500" rtl="0" eaLnBrk="1" fontAlgn="base" latinLnBrk="0" hangingPunct="0">
              <a:lnSpc>
                <a:spcPct val="100000"/>
              </a:lnSpc>
              <a:spcBef>
                <a:spcPct val="0"/>
              </a:spcBef>
              <a:spcAft>
                <a:spcPct val="0"/>
              </a:spcAft>
              <a:buClrTx/>
              <a:buSzTx/>
              <a:buFontTx/>
              <a:buNone/>
              <a:tabLst/>
            </a:pPr>
            <a:endParaRPr kumimoji="0" 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Tree>
    <p:extLst>
      <p:ext uri="{BB962C8B-B14F-4D97-AF65-F5344CB8AC3E}">
        <p14:creationId xmlns:p14="http://schemas.microsoft.com/office/powerpoint/2010/main" val="2565260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F67CB-0F3C-3A4C-ABDC-CA42B3B6AD69}"/>
              </a:ext>
            </a:extLst>
          </p:cNvPr>
          <p:cNvSpPr>
            <a:spLocks noGrp="1"/>
          </p:cNvSpPr>
          <p:nvPr>
            <p:ph type="title"/>
          </p:nvPr>
        </p:nvSpPr>
        <p:spPr/>
        <p:txBody>
          <a:bodyPr/>
          <a:lstStyle/>
          <a:p>
            <a:r>
              <a:rPr lang="en-US" dirty="0">
                <a:solidFill>
                  <a:schemeClr val="accent1"/>
                </a:solidFill>
              </a:rPr>
              <a:t>“Science isn’t complete until it’s communicated”</a:t>
            </a:r>
          </a:p>
        </p:txBody>
      </p:sp>
      <p:sp>
        <p:nvSpPr>
          <p:cNvPr id="3" name="Content Placeholder 2">
            <a:extLst>
              <a:ext uri="{FF2B5EF4-FFF2-40B4-BE49-F238E27FC236}">
                <a16:creationId xmlns:a16="http://schemas.microsoft.com/office/drawing/2014/main" id="{56D24119-1365-3A44-9939-F1EB6B6F860E}"/>
              </a:ext>
            </a:extLst>
          </p:cNvPr>
          <p:cNvSpPr>
            <a:spLocks noGrp="1"/>
          </p:cNvSpPr>
          <p:nvPr>
            <p:ph idx="1"/>
          </p:nvPr>
        </p:nvSpPr>
        <p:spPr>
          <a:xfrm>
            <a:off x="7437064" y="1534468"/>
            <a:ext cx="4754935" cy="4603750"/>
          </a:xfrm>
        </p:spPr>
        <p:txBody>
          <a:bodyPr>
            <a:normAutofit fontScale="85000" lnSpcReduction="20000"/>
          </a:bodyPr>
          <a:lstStyle/>
          <a:p>
            <a:r>
              <a:rPr lang="en-US" dirty="0"/>
              <a:t>Metadata is created for the needs of the originating community.</a:t>
            </a:r>
          </a:p>
          <a:p>
            <a:r>
              <a:rPr lang="en-US" dirty="0"/>
              <a:t>The catalog serves a diverse community of scholars. </a:t>
            </a:r>
          </a:p>
          <a:p>
            <a:r>
              <a:rPr lang="en-US" dirty="0"/>
              <a:t>They have different information needs to discover and use a resource.</a:t>
            </a:r>
          </a:p>
          <a:p>
            <a:r>
              <a:rPr lang="en-US" dirty="0"/>
              <a:t>Quality metadata is subjective. </a:t>
            </a:r>
          </a:p>
          <a:p>
            <a:r>
              <a:rPr lang="en-US" dirty="0"/>
              <a:t>The needs of the user are paramount. </a:t>
            </a:r>
          </a:p>
          <a:p>
            <a:r>
              <a:rPr lang="en-US" dirty="0"/>
              <a:t>For equitable discovery and access of resources the documentation use cases of the originating discipline are necessary but not sufficient. </a:t>
            </a:r>
          </a:p>
          <a:p>
            <a:pPr marL="0" indent="0">
              <a:buNone/>
            </a:pPr>
            <a:endParaRPr lang="en-US" dirty="0"/>
          </a:p>
          <a:p>
            <a:endParaRPr lang="en-US" dirty="0"/>
          </a:p>
        </p:txBody>
      </p:sp>
      <p:sp>
        <p:nvSpPr>
          <p:cNvPr id="4" name="Rectangle 3">
            <a:extLst>
              <a:ext uri="{FF2B5EF4-FFF2-40B4-BE49-F238E27FC236}">
                <a16:creationId xmlns:a16="http://schemas.microsoft.com/office/drawing/2014/main" id="{F288D472-A419-6148-8949-47E09822F162}"/>
              </a:ext>
            </a:extLst>
          </p:cNvPr>
          <p:cNvSpPr/>
          <p:nvPr/>
        </p:nvSpPr>
        <p:spPr bwMode="auto">
          <a:xfrm>
            <a:off x="9550400" y="342900"/>
            <a:ext cx="1485900" cy="895347"/>
          </a:xfrm>
          <a:prstGeom prst="rect">
            <a:avLst/>
          </a:prstGeom>
          <a:solidFill>
            <a:schemeClr val="bg1"/>
          </a:solidFill>
          <a:ln w="25400" cap="flat" cmpd="sng" algn="ctr">
            <a:noFill/>
            <a:prstDash val="solid"/>
            <a:miter lim="400000"/>
            <a:headEnd type="none" w="med" len="med"/>
            <a:tailEnd type="none" w="med" len="med"/>
          </a:ln>
          <a:effectLst/>
        </p:spPr>
        <p:txBody>
          <a:bodyPr vert="horz" wrap="square" lIns="50800" tIns="50800" rIns="50800" bIns="50800" numCol="1" rtlCol="0" anchor="ctr" anchorCtr="0" compatLnSpc="1">
            <a:prstTxWarp prst="textNoShape">
              <a:avLst/>
            </a:prstTxWarp>
            <a:spAutoFit/>
          </a:bodyPr>
          <a:lstStyle/>
          <a:p>
            <a:pPr marL="0" marR="0" indent="0" algn="ctr" defTabSz="825500" rtl="0" eaLnBrk="1" fontAlgn="base" latinLnBrk="0" hangingPunct="0">
              <a:lnSpc>
                <a:spcPct val="100000"/>
              </a:lnSpc>
              <a:spcBef>
                <a:spcPct val="0"/>
              </a:spcBef>
              <a:spcAft>
                <a:spcPct val="0"/>
              </a:spcAft>
              <a:buClrTx/>
              <a:buSzTx/>
              <a:buFontTx/>
              <a:buNone/>
              <a:tabLst/>
            </a:pPr>
            <a:endParaRPr kumimoji="0" 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5" name="Picture 4">
            <a:extLst>
              <a:ext uri="{FF2B5EF4-FFF2-40B4-BE49-F238E27FC236}">
                <a16:creationId xmlns:a16="http://schemas.microsoft.com/office/drawing/2014/main" id="{21D6C1CA-863E-B741-AE58-245172B15A2A}"/>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28975" y="1562808"/>
            <a:ext cx="6859500" cy="4440145"/>
          </a:xfrm>
          <a:prstGeom prst="rect">
            <a:avLst/>
          </a:prstGeom>
        </p:spPr>
      </p:pic>
      <p:sp>
        <p:nvSpPr>
          <p:cNvPr id="6" name="TextBox 5">
            <a:extLst>
              <a:ext uri="{FF2B5EF4-FFF2-40B4-BE49-F238E27FC236}">
                <a16:creationId xmlns:a16="http://schemas.microsoft.com/office/drawing/2014/main" id="{CD9272FB-54B2-F04C-860C-FD273FAC6D3B}"/>
              </a:ext>
            </a:extLst>
          </p:cNvPr>
          <p:cNvSpPr txBox="1"/>
          <p:nvPr/>
        </p:nvSpPr>
        <p:spPr>
          <a:xfrm>
            <a:off x="1771650" y="6412230"/>
            <a:ext cx="8795998" cy="276999"/>
          </a:xfrm>
          <a:prstGeom prst="rect">
            <a:avLst/>
          </a:prstGeom>
          <a:noFill/>
        </p:spPr>
        <p:txBody>
          <a:bodyPr wrap="none" rtlCol="0">
            <a:spAutoFit/>
          </a:bodyPr>
          <a:lstStyle/>
          <a:p>
            <a:r>
              <a:rPr lang="en-US" sz="1200" dirty="0">
                <a:hlinkClick r:id="rId4"/>
              </a:rPr>
              <a:t>http://blogs.nature.com/naturejobs/2017/11/20/why-scientists-should-communicate-science-getting-to-the-heart-of-the-matter/</a:t>
            </a:r>
            <a:endParaRPr lang="en-US" sz="1200" dirty="0"/>
          </a:p>
        </p:txBody>
      </p:sp>
    </p:spTree>
    <p:extLst>
      <p:ext uri="{BB962C8B-B14F-4D97-AF65-F5344CB8AC3E}">
        <p14:creationId xmlns:p14="http://schemas.microsoft.com/office/powerpoint/2010/main" val="1357387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D9DAF-41DF-FD4F-962C-DBD2C42DA634}"/>
              </a:ext>
            </a:extLst>
          </p:cNvPr>
          <p:cNvSpPr>
            <a:spLocks noGrp="1"/>
          </p:cNvSpPr>
          <p:nvPr>
            <p:ph type="title"/>
          </p:nvPr>
        </p:nvSpPr>
        <p:spPr/>
        <p:txBody>
          <a:bodyPr/>
          <a:lstStyle/>
          <a:p>
            <a:r>
              <a:rPr lang="en-US" dirty="0"/>
              <a:t>Equal Curation vs Equitable Curation</a:t>
            </a:r>
          </a:p>
        </p:txBody>
      </p:sp>
      <p:sp>
        <p:nvSpPr>
          <p:cNvPr id="3" name="Content Placeholder 2">
            <a:extLst>
              <a:ext uri="{FF2B5EF4-FFF2-40B4-BE49-F238E27FC236}">
                <a16:creationId xmlns:a16="http://schemas.microsoft.com/office/drawing/2014/main" id="{0963FA58-6768-144A-83F0-4ECFD051EBE7}"/>
              </a:ext>
            </a:extLst>
          </p:cNvPr>
          <p:cNvSpPr>
            <a:spLocks noGrp="1"/>
          </p:cNvSpPr>
          <p:nvPr>
            <p:ph idx="1"/>
          </p:nvPr>
        </p:nvSpPr>
        <p:spPr>
          <a:xfrm>
            <a:off x="374470" y="1619250"/>
            <a:ext cx="4754880" cy="4603750"/>
          </a:xfrm>
        </p:spPr>
        <p:txBody>
          <a:bodyPr>
            <a:normAutofit lnSpcReduction="10000"/>
          </a:bodyPr>
          <a:lstStyle/>
          <a:p>
            <a:r>
              <a:rPr lang="en-US" dirty="0"/>
              <a:t>We can apply this framework to provide evaluation reports for many recommendations. </a:t>
            </a:r>
          </a:p>
          <a:p>
            <a:r>
              <a:rPr lang="en-US" dirty="0"/>
              <a:t>We can utilize the reports to determine which iterative improvements to make to the catalog so we can provide documentation for resources that equitably support all current and potential users of the catalog.</a:t>
            </a:r>
          </a:p>
        </p:txBody>
      </p:sp>
      <p:pic>
        <p:nvPicPr>
          <p:cNvPr id="7" name="Picture 6">
            <a:extLst>
              <a:ext uri="{FF2B5EF4-FFF2-40B4-BE49-F238E27FC236}">
                <a16:creationId xmlns:a16="http://schemas.microsoft.com/office/drawing/2014/main" id="{5710DD42-65CE-9F41-854C-017A62F678B9}"/>
              </a:ext>
            </a:extLst>
          </p:cNvPr>
          <p:cNvPicPr>
            <a:picLocks noChangeAspect="1"/>
          </p:cNvPicPr>
          <p:nvPr/>
        </p:nvPicPr>
        <p:blipFill>
          <a:blip r:embed="rId3"/>
          <a:stretch>
            <a:fillRect/>
          </a:stretch>
        </p:blipFill>
        <p:spPr>
          <a:xfrm>
            <a:off x="5046704" y="1495357"/>
            <a:ext cx="6910165" cy="4587421"/>
          </a:xfrm>
          <a:prstGeom prst="rect">
            <a:avLst/>
          </a:prstGeom>
        </p:spPr>
      </p:pic>
      <p:sp>
        <p:nvSpPr>
          <p:cNvPr id="8" name="TextBox 7">
            <a:extLst>
              <a:ext uri="{FF2B5EF4-FFF2-40B4-BE49-F238E27FC236}">
                <a16:creationId xmlns:a16="http://schemas.microsoft.com/office/drawing/2014/main" id="{9B047956-CC88-C74A-830E-F861C14ACDC8}"/>
              </a:ext>
            </a:extLst>
          </p:cNvPr>
          <p:cNvSpPr txBox="1"/>
          <p:nvPr/>
        </p:nvSpPr>
        <p:spPr>
          <a:xfrm>
            <a:off x="78377" y="6468472"/>
            <a:ext cx="9482083" cy="369332"/>
          </a:xfrm>
          <a:prstGeom prst="rect">
            <a:avLst/>
          </a:prstGeom>
          <a:noFill/>
        </p:spPr>
        <p:txBody>
          <a:bodyPr wrap="none" rtlCol="0">
            <a:spAutoFit/>
          </a:bodyPr>
          <a:lstStyle/>
          <a:p>
            <a:r>
              <a:rPr lang="en-US" dirty="0">
                <a:hlinkClick r:id="rId4"/>
              </a:rPr>
              <a:t>https://www.diversecymru.org.uk/wp-content/uploads/Equality-Does-Not-Mean-Justice.jpg</a:t>
            </a:r>
            <a:r>
              <a:rPr lang="en-US" dirty="0"/>
              <a:t> </a:t>
            </a:r>
          </a:p>
        </p:txBody>
      </p:sp>
      <p:sp>
        <p:nvSpPr>
          <p:cNvPr id="6" name="Rectangle 5">
            <a:extLst>
              <a:ext uri="{FF2B5EF4-FFF2-40B4-BE49-F238E27FC236}">
                <a16:creationId xmlns:a16="http://schemas.microsoft.com/office/drawing/2014/main" id="{D890B2A3-B79D-F340-AF17-950D938A54E5}"/>
              </a:ext>
            </a:extLst>
          </p:cNvPr>
          <p:cNvSpPr/>
          <p:nvPr/>
        </p:nvSpPr>
        <p:spPr bwMode="auto">
          <a:xfrm>
            <a:off x="9550400" y="342900"/>
            <a:ext cx="1485900" cy="895347"/>
          </a:xfrm>
          <a:prstGeom prst="rect">
            <a:avLst/>
          </a:prstGeom>
          <a:solidFill>
            <a:schemeClr val="bg1"/>
          </a:solidFill>
          <a:ln w="25400" cap="flat" cmpd="sng" algn="ctr">
            <a:noFill/>
            <a:prstDash val="solid"/>
            <a:miter lim="400000"/>
            <a:headEnd type="none" w="med" len="med"/>
            <a:tailEnd type="none" w="med" len="med"/>
          </a:ln>
          <a:effectLst/>
        </p:spPr>
        <p:txBody>
          <a:bodyPr vert="horz" wrap="square" lIns="50800" tIns="50800" rIns="50800" bIns="50800" numCol="1" rtlCol="0" anchor="ctr" anchorCtr="0" compatLnSpc="1">
            <a:prstTxWarp prst="textNoShape">
              <a:avLst/>
            </a:prstTxWarp>
            <a:spAutoFit/>
          </a:bodyPr>
          <a:lstStyle/>
          <a:p>
            <a:pPr marL="0" marR="0" indent="0" algn="ctr" defTabSz="825500" rtl="0" eaLnBrk="1" fontAlgn="base" latinLnBrk="0" hangingPunct="0">
              <a:lnSpc>
                <a:spcPct val="100000"/>
              </a:lnSpc>
              <a:spcBef>
                <a:spcPct val="0"/>
              </a:spcBef>
              <a:spcAft>
                <a:spcPct val="0"/>
              </a:spcAft>
              <a:buClrTx/>
              <a:buSzTx/>
              <a:buFontTx/>
              <a:buNone/>
              <a:tabLst/>
            </a:pPr>
            <a:endParaRPr kumimoji="0" 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Tree>
    <p:extLst>
      <p:ext uri="{BB962C8B-B14F-4D97-AF65-F5344CB8AC3E}">
        <p14:creationId xmlns:p14="http://schemas.microsoft.com/office/powerpoint/2010/main" val="34282736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1_Master layout">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spAutoFit/>
      </a:bodyPr>
      <a:lstStyle>
        <a:defPPr marL="0" marR="0" indent="0" algn="ctr" defTabSz="825500" rtl="0" eaLnBrk="1" fontAlgn="base" latinLnBrk="0" hangingPunct="0">
          <a:lnSpc>
            <a:spcPct val="100000"/>
          </a:lnSpc>
          <a:spcBef>
            <a:spcPct val="0"/>
          </a:spcBef>
          <a:spcAft>
            <a:spcPct val="0"/>
          </a:spcAft>
          <a:buClrTx/>
          <a:buSzTx/>
          <a:buFontTx/>
          <a:buNone/>
          <a:tabLst/>
          <a:defRPr kumimoji="0" lang="en-US" alt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spAutoFit/>
      </a:bodyPr>
      <a:lstStyle>
        <a:defPPr marL="0" marR="0" indent="0" algn="ctr" defTabSz="825500" rtl="0" eaLnBrk="1" fontAlgn="base" latinLnBrk="0" hangingPunct="0">
          <a:lnSpc>
            <a:spcPct val="100000"/>
          </a:lnSpc>
          <a:spcBef>
            <a:spcPct val="0"/>
          </a:spcBef>
          <a:spcAft>
            <a:spcPct val="0"/>
          </a:spcAft>
          <a:buClrTx/>
          <a:buSzTx/>
          <a:buFontTx/>
          <a:buNone/>
          <a:tabLst/>
          <a:defRPr kumimoji="0" lang="en-US" alt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defRPr>
        </a:defPPr>
      </a:lstStyle>
    </a:lnDef>
  </a:objectDefaults>
  <a:extraClrSchemeLst/>
  <a:extLst>
    <a:ext uri="{05A4C25C-085E-4340-85A3-A5531E510DB2}">
      <thm15:themeFamily xmlns:thm15="http://schemas.microsoft.com/office/thememl/2012/main" name="HDFGroupTemplate +Basic Content New Logo 12-11-17" id="{942327BE-D70E-CB42-A9CB-383883D4D28F}" vid="{5A29B81D-0957-5A4D-9359-C40775139C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HDFGroupTemplate +Basic Content New Logo 12-11-17</Template>
  <TotalTime>14755</TotalTime>
  <Words>1511</Words>
  <Application>Microsoft Macintosh PowerPoint</Application>
  <PresentationFormat>Widescreen</PresentationFormat>
  <Paragraphs>126</Paragraphs>
  <Slides>17</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ＭＳ Ｐゴシック</vt:lpstr>
      <vt:lpstr>ＭＳ Ｐゴシック</vt:lpstr>
      <vt:lpstr>Arial</vt:lpstr>
      <vt:lpstr>Calibri</vt:lpstr>
      <vt:lpstr>Helvetica</vt:lpstr>
      <vt:lpstr>Helvetica Light</vt:lpstr>
      <vt:lpstr>1_Master layout</vt:lpstr>
      <vt:lpstr>Workshop Repository</vt:lpstr>
      <vt:lpstr>Is Your Metadata in Shape?  Visualizing quantitative analyses of metadata to support the varying FAIR information needs of an interdisciplinary community of users</vt:lpstr>
      <vt:lpstr>The story</vt:lpstr>
      <vt:lpstr>The story</vt:lpstr>
      <vt:lpstr>Metadata Recommendations</vt:lpstr>
      <vt:lpstr>Earth Sciences: many communities, many needs</vt:lpstr>
      <vt:lpstr>Discipline Specific Curation</vt:lpstr>
      <vt:lpstr>“Science isn’t complete until it’s communicated”</vt:lpstr>
      <vt:lpstr>Equal Curation vs Equitable Curation</vt:lpstr>
      <vt:lpstr>PowerPoint Presentation</vt:lpstr>
      <vt:lpstr>A catalog is more than just one collection</vt:lpstr>
      <vt:lpstr>Comparison Report</vt:lpstr>
      <vt:lpstr>Difficulty in using typical visualizations</vt:lpstr>
      <vt:lpstr>A Metadata Metaphor</vt:lpstr>
      <vt:lpstr>The shape of Metadata Fitness</vt:lpstr>
      <vt:lpstr>Visualizing the fitness of a collection</vt:lpstr>
      <vt:lpstr>Visualizing change over time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Gordon</dc:creator>
  <cp:lastModifiedBy>Sean Gordon</cp:lastModifiedBy>
  <cp:revision>147</cp:revision>
  <dcterms:created xsi:type="dcterms:W3CDTF">2018-06-03T18:54:36Z</dcterms:created>
  <dcterms:modified xsi:type="dcterms:W3CDTF">2019-07-16T20:32:05Z</dcterms:modified>
</cp:coreProperties>
</file>